
<file path=[Content_Types].xml><?xml version="1.0" encoding="utf-8"?>
<Types xmlns="http://schemas.openxmlformats.org/package/2006/content-types">
  <Default Extension="xml" ContentType="application/xml"/>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7" r:id="rId1"/>
  </p:sldMasterIdLst>
  <p:notesMasterIdLst>
    <p:notesMasterId r:id="rId15"/>
  </p:notesMasterIdLst>
  <p:handoutMasterIdLst>
    <p:handoutMasterId r:id="rId16"/>
  </p:handoutMasterIdLst>
  <p:sldIdLst>
    <p:sldId id="256" r:id="rId2"/>
    <p:sldId id="365" r:id="rId3"/>
    <p:sldId id="363" r:id="rId4"/>
    <p:sldId id="364" r:id="rId5"/>
    <p:sldId id="366" r:id="rId6"/>
    <p:sldId id="367" r:id="rId7"/>
    <p:sldId id="368" r:id="rId8"/>
    <p:sldId id="369" r:id="rId9"/>
    <p:sldId id="370" r:id="rId10"/>
    <p:sldId id="373" r:id="rId11"/>
    <p:sldId id="372" r:id="rId12"/>
    <p:sldId id="371" r:id="rId13"/>
    <p:sldId id="374" r:id="rId1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E11D3A1-4A2E-448B-AB56-01379DD35F43}">
  <a:tblStyle styleId="{5E11D3A1-4A2E-448B-AB56-01379DD35F43}"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36"/>
    <p:restoredTop sz="94785"/>
  </p:normalViewPr>
  <p:slideViewPr>
    <p:cSldViewPr snapToGrid="0" snapToObjects="1">
      <p:cViewPr>
        <p:scale>
          <a:sx n="100" d="100"/>
          <a:sy n="100" d="100"/>
        </p:scale>
        <p:origin x="600" y="312"/>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localhost/Users/lauraw/Google%20Drive/SurveyResearch%20-%20shared%20drive/Product%20research/Embedded%20email%20research%20July%202016/Paired%20Comparison.xls" TargetMode="External"/></Relationships>
</file>

<file path=ppt/charts/_rels/chart2.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localhost/Users/lauraw/Google%20Drive/SurveyResearch%20-%20shared%20drive/Product%20research/Embedded%20email%20research%20July%202016/Paired%20Comparison.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a:pPr>
            <a:r>
              <a:rPr lang="en-US" sz="2000"/>
              <a:t>Click Rate</a:t>
            </a:r>
          </a:p>
        </c:rich>
      </c:tx>
      <c:overlay val="0"/>
    </c:title>
    <c:autoTitleDeleted val="0"/>
    <c:plotArea>
      <c:layout/>
      <c:barChart>
        <c:barDir val="col"/>
        <c:grouping val="clustered"/>
        <c:varyColors val="0"/>
        <c:ser>
          <c:idx val="0"/>
          <c:order val="0"/>
          <c:tx>
            <c:strRef>
              <c:f>Sheet2!$A$21</c:f>
              <c:strCache>
                <c:ptCount val="1"/>
                <c:pt idx="0">
                  <c:v>Embedded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Sheet2!$B$20</c:f>
              <c:strCache>
                <c:ptCount val="1"/>
                <c:pt idx="0">
                  <c:v>Click rate</c:v>
                </c:pt>
              </c:strCache>
            </c:strRef>
          </c:cat>
          <c:val>
            <c:numRef>
              <c:f>Sheet2!$B$21</c:f>
              <c:numCache>
                <c:formatCode>0.0%</c:formatCode>
                <c:ptCount val="1"/>
                <c:pt idx="0">
                  <c:v>0.320332333256404</c:v>
                </c:pt>
              </c:numCache>
            </c:numRef>
          </c:val>
        </c:ser>
        <c:ser>
          <c:idx val="1"/>
          <c:order val="1"/>
          <c:tx>
            <c:strRef>
              <c:f>Sheet2!$A$22</c:f>
              <c:strCache>
                <c:ptCount val="1"/>
                <c:pt idx="0">
                  <c:v>Standard</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Sheet2!$B$20</c:f>
              <c:strCache>
                <c:ptCount val="1"/>
                <c:pt idx="0">
                  <c:v>Click rate</c:v>
                </c:pt>
              </c:strCache>
            </c:strRef>
          </c:cat>
          <c:val>
            <c:numRef>
              <c:f>Sheet2!$B$22</c:f>
              <c:numCache>
                <c:formatCode>0.0%</c:formatCode>
                <c:ptCount val="1"/>
                <c:pt idx="0">
                  <c:v>0.262479871175523</c:v>
                </c:pt>
              </c:numCache>
            </c:numRef>
          </c:val>
        </c:ser>
        <c:dLbls>
          <c:showLegendKey val="0"/>
          <c:showVal val="0"/>
          <c:showCatName val="0"/>
          <c:showSerName val="0"/>
          <c:showPercent val="0"/>
          <c:showBubbleSize val="0"/>
        </c:dLbls>
        <c:gapWidth val="219"/>
        <c:overlap val="-27"/>
        <c:axId val="677834240"/>
        <c:axId val="677837632"/>
      </c:barChart>
      <c:catAx>
        <c:axId val="677834240"/>
        <c:scaling>
          <c:orientation val="minMax"/>
        </c:scaling>
        <c:delete val="1"/>
        <c:axPos val="b"/>
        <c:numFmt formatCode="General" sourceLinked="1"/>
        <c:majorTickMark val="none"/>
        <c:minorTickMark val="none"/>
        <c:tickLblPos val="nextTo"/>
        <c:crossAx val="677837632"/>
        <c:crosses val="autoZero"/>
        <c:auto val="1"/>
        <c:lblAlgn val="ctr"/>
        <c:lblOffset val="100"/>
        <c:noMultiLvlLbl val="0"/>
      </c:catAx>
      <c:valAx>
        <c:axId val="677837632"/>
        <c:scaling>
          <c:orientation val="minMax"/>
        </c:scaling>
        <c:delete val="0"/>
        <c:axPos val="l"/>
        <c:numFmt formatCode="0%" sourceLinked="0"/>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77834240"/>
        <c:crosses val="autoZero"/>
        <c:crossBetween val="between"/>
      </c:valAx>
      <c:spPr>
        <a:noFill/>
        <a:ln w="25400">
          <a:noFill/>
        </a:ln>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prstDash val="solid"/>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baseline="0">
                <a:solidFill>
                  <a:schemeClr val="tx1"/>
                </a:solidFill>
                <a:latin typeface="+mn-lt"/>
                <a:ea typeface="+mn-ea"/>
                <a:cs typeface="+mn-cs"/>
              </a:defRPr>
            </a:pPr>
            <a:r>
              <a:rPr lang="en-US" sz="2000"/>
              <a:t>Completion Rate</a:t>
            </a:r>
          </a:p>
        </c:rich>
      </c:tx>
      <c:layout/>
      <c:overlay val="0"/>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Sheet2!$A$25</c:f>
              <c:strCache>
                <c:ptCount val="1"/>
                <c:pt idx="0">
                  <c:v>Embedded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Sheet2!$B$24</c:f>
              <c:strCache>
                <c:ptCount val="1"/>
                <c:pt idx="0">
                  <c:v>Completion rate</c:v>
                </c:pt>
              </c:strCache>
            </c:strRef>
          </c:cat>
          <c:val>
            <c:numRef>
              <c:f>Sheet2!$B$25</c:f>
              <c:numCache>
                <c:formatCode>0.0%</c:formatCode>
                <c:ptCount val="1"/>
                <c:pt idx="0">
                  <c:v>0.291022386337411</c:v>
                </c:pt>
              </c:numCache>
            </c:numRef>
          </c:val>
        </c:ser>
        <c:ser>
          <c:idx val="1"/>
          <c:order val="1"/>
          <c:tx>
            <c:strRef>
              <c:f>Sheet2!$A$26</c:f>
              <c:strCache>
                <c:ptCount val="1"/>
                <c:pt idx="0">
                  <c:v>Standard</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shade val="95000"/>
                          <a:satMod val="105000"/>
                        </a:schemeClr>
                      </a:solidFill>
                      <a:prstDash val="solid"/>
                      <a:round/>
                    </a:ln>
                    <a:effectLst/>
                  </c:spPr>
                </c15:leaderLines>
              </c:ext>
            </c:extLst>
          </c:dLbls>
          <c:cat>
            <c:strRef>
              <c:f>Sheet2!$B$24</c:f>
              <c:strCache>
                <c:ptCount val="1"/>
                <c:pt idx="0">
                  <c:v>Completion rate</c:v>
                </c:pt>
              </c:strCache>
            </c:strRef>
          </c:cat>
          <c:val>
            <c:numRef>
              <c:f>Sheet2!$B$26</c:f>
              <c:numCache>
                <c:formatCode>0.0%</c:formatCode>
                <c:ptCount val="1"/>
                <c:pt idx="0">
                  <c:v>0.243616287094548</c:v>
                </c:pt>
              </c:numCache>
            </c:numRef>
          </c:val>
        </c:ser>
        <c:dLbls>
          <c:dLblPos val="outEnd"/>
          <c:showLegendKey val="0"/>
          <c:showVal val="1"/>
          <c:showCatName val="0"/>
          <c:showSerName val="0"/>
          <c:showPercent val="0"/>
          <c:showBubbleSize val="0"/>
        </c:dLbls>
        <c:gapWidth val="219"/>
        <c:overlap val="-27"/>
        <c:axId val="679668624"/>
        <c:axId val="679672592"/>
      </c:barChart>
      <c:catAx>
        <c:axId val="679668624"/>
        <c:scaling>
          <c:orientation val="minMax"/>
        </c:scaling>
        <c:delete val="1"/>
        <c:axPos val="b"/>
        <c:numFmt formatCode="General" sourceLinked="1"/>
        <c:majorTickMark val="none"/>
        <c:minorTickMark val="none"/>
        <c:tickLblPos val="nextTo"/>
        <c:crossAx val="679672592"/>
        <c:crosses val="autoZero"/>
        <c:auto val="1"/>
        <c:lblAlgn val="ctr"/>
        <c:lblOffset val="100"/>
        <c:noMultiLvlLbl val="0"/>
      </c:catAx>
      <c:valAx>
        <c:axId val="679672592"/>
        <c:scaling>
          <c:orientation val="minMax"/>
          <c:min val="0.0"/>
        </c:scaling>
        <c:delete val="0"/>
        <c:axPos val="l"/>
        <c:numFmt formatCode="0%" sourceLinked="0"/>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79668624"/>
        <c:crosses val="autoZero"/>
        <c:crossBetween val="between"/>
      </c:valAx>
      <c:spPr>
        <a:noFill/>
        <a:ln w="25400">
          <a:noFill/>
        </a:ln>
        <a:effectLst/>
      </c:spPr>
    </c:plotArea>
    <c:legend>
      <c:legendPos val="b"/>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prstDash val="solid"/>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BDF95A7-4F2D-584E-8968-A9E444B6C3EC}" type="datetimeFigureOut">
              <a:rPr lang="en-US" smtClean="0"/>
              <a:t>12/1/16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E589CB0-3D4E-6640-B4A6-BFCC514C3E68}" type="slidenum">
              <a:rPr lang="en-US" smtClean="0"/>
              <a:t>‹#›</a:t>
            </a:fld>
            <a:endParaRPr lang="en-US"/>
          </a:p>
        </p:txBody>
      </p:sp>
    </p:spTree>
    <p:extLst>
      <p:ext uri="{BB962C8B-B14F-4D97-AF65-F5344CB8AC3E}">
        <p14:creationId xmlns:p14="http://schemas.microsoft.com/office/powerpoint/2010/main" val="16871215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8788"/>
          </a:xfrm>
          <a:prstGeom prst="rect">
            <a:avLst/>
          </a:prstGeom>
          <a:noFill/>
          <a:ln>
            <a:noFill/>
          </a:ln>
        </p:spPr>
        <p:txBody>
          <a:bodyPr lIns="91425" tIns="91425" rIns="91425" bIns="91425" anchor="t" anchorCtr="0"/>
          <a:lstStyle>
            <a:lvl1pPr marL="0" marR="0" lvl="0" indent="0" algn="l" rtl="0">
              <a:spcBef>
                <a:spcPts val="0"/>
              </a:spcBef>
              <a:defRPr sz="1200" b="0" i="0" u="none" strike="noStrike" cap="none">
                <a:solidFill>
                  <a:schemeClr val="dk1"/>
                </a:solidFill>
                <a:latin typeface="Calibri"/>
                <a:ea typeface="Calibri"/>
                <a:cs typeface="Calibri"/>
                <a:sym typeface="Calibri"/>
              </a:defRPr>
            </a:lvl1pPr>
            <a:lvl2pPr marL="457200" marR="0" lvl="1" indent="0" algn="l" rtl="0">
              <a:spcBef>
                <a:spcPts val="0"/>
              </a:spcBef>
              <a:defRPr sz="1800" b="0" i="0" u="none" strike="noStrike" cap="none">
                <a:solidFill>
                  <a:schemeClr val="dk1"/>
                </a:solidFill>
                <a:latin typeface="Calibri"/>
                <a:ea typeface="Calibri"/>
                <a:cs typeface="Calibri"/>
                <a:sym typeface="Calibri"/>
              </a:defRPr>
            </a:lvl2pPr>
            <a:lvl3pPr marL="914400" marR="0" lvl="2" indent="0" algn="l" rtl="0">
              <a:spcBef>
                <a:spcPts val="0"/>
              </a:spcBef>
              <a:defRPr sz="1800" b="0" i="0" u="none" strike="noStrike" cap="none">
                <a:solidFill>
                  <a:schemeClr val="dk1"/>
                </a:solidFill>
                <a:latin typeface="Calibri"/>
                <a:ea typeface="Calibri"/>
                <a:cs typeface="Calibri"/>
                <a:sym typeface="Calibri"/>
              </a:defRPr>
            </a:lvl3pPr>
            <a:lvl4pPr marL="1371600" marR="0" lvl="3" indent="0" algn="l" rtl="0">
              <a:spcBef>
                <a:spcPts val="0"/>
              </a:spcBef>
              <a:defRPr sz="1800" b="0" i="0" u="none" strike="noStrike" cap="none">
                <a:solidFill>
                  <a:schemeClr val="dk1"/>
                </a:solidFill>
                <a:latin typeface="Calibri"/>
                <a:ea typeface="Calibri"/>
                <a:cs typeface="Calibri"/>
                <a:sym typeface="Calibri"/>
              </a:defRPr>
            </a:lvl4pPr>
            <a:lvl5pPr marL="1828800" marR="0" lvl="4" indent="0" algn="l" rtl="0">
              <a:spcBef>
                <a:spcPts val="0"/>
              </a:spcBef>
              <a:defRPr sz="1800" b="0" i="0" u="none" strike="noStrike" cap="none">
                <a:solidFill>
                  <a:schemeClr val="dk1"/>
                </a:solidFill>
                <a:latin typeface="Calibri"/>
                <a:ea typeface="Calibri"/>
                <a:cs typeface="Calibri"/>
                <a:sym typeface="Calibri"/>
              </a:defRPr>
            </a:lvl5pPr>
            <a:lvl6pPr marL="2286000" marR="0" lvl="5" indent="0" algn="l" rtl="0">
              <a:spcBef>
                <a:spcPts val="0"/>
              </a:spcBef>
              <a:defRPr sz="1800" b="0" i="0" u="none" strike="noStrike" cap="none">
                <a:solidFill>
                  <a:schemeClr val="dk1"/>
                </a:solidFill>
                <a:latin typeface="Calibri"/>
                <a:ea typeface="Calibri"/>
                <a:cs typeface="Calibri"/>
                <a:sym typeface="Calibri"/>
              </a:defRPr>
            </a:lvl6pPr>
            <a:lvl7pPr marL="2743200" marR="0" lvl="6" indent="0" algn="l" rtl="0">
              <a:spcBef>
                <a:spcPts val="0"/>
              </a:spcBef>
              <a:defRPr sz="1800" b="0" i="0" u="none" strike="noStrike" cap="none">
                <a:solidFill>
                  <a:schemeClr val="dk1"/>
                </a:solidFill>
                <a:latin typeface="Calibri"/>
                <a:ea typeface="Calibri"/>
                <a:cs typeface="Calibri"/>
                <a:sym typeface="Calibri"/>
              </a:defRPr>
            </a:lvl7pPr>
            <a:lvl8pPr marL="3200400" marR="0" lvl="7" indent="0" algn="l" rtl="0">
              <a:spcBef>
                <a:spcPts val="0"/>
              </a:spcBef>
              <a:defRPr sz="1800" b="0" i="0" u="none" strike="noStrike" cap="none">
                <a:solidFill>
                  <a:schemeClr val="dk1"/>
                </a:solidFill>
                <a:latin typeface="Calibri"/>
                <a:ea typeface="Calibri"/>
                <a:cs typeface="Calibri"/>
                <a:sym typeface="Calibri"/>
              </a:defRPr>
            </a:lvl8pPr>
            <a:lvl9pPr marL="3657600" marR="0" lvl="8" indent="0" algn="l" rtl="0">
              <a:spcBef>
                <a:spcPts val="0"/>
              </a:spcBef>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2" y="0"/>
            <a:ext cx="2971799" cy="458788"/>
          </a:xfrm>
          <a:prstGeom prst="rect">
            <a:avLst/>
          </a:prstGeom>
          <a:noFill/>
          <a:ln>
            <a:noFill/>
          </a:ln>
        </p:spPr>
        <p:txBody>
          <a:bodyPr lIns="91425" tIns="91425" rIns="91425" bIns="91425" anchor="t" anchorCtr="0"/>
          <a:lstStyle>
            <a:lvl1pPr marL="0" marR="0" lvl="0" indent="0" algn="r" rtl="0">
              <a:spcBef>
                <a:spcPts val="0"/>
              </a:spcBef>
              <a:defRPr sz="1200" b="0" i="0" u="none" strike="noStrike" cap="none">
                <a:solidFill>
                  <a:schemeClr val="dk1"/>
                </a:solidFill>
                <a:latin typeface="Calibri"/>
                <a:ea typeface="Calibri"/>
                <a:cs typeface="Calibri"/>
                <a:sym typeface="Calibri"/>
              </a:defRPr>
            </a:lvl1pPr>
            <a:lvl2pPr marL="457200" marR="0" lvl="1" indent="0" algn="l" rtl="0">
              <a:spcBef>
                <a:spcPts val="0"/>
              </a:spcBef>
              <a:defRPr sz="1800" b="0" i="0" u="none" strike="noStrike" cap="none">
                <a:solidFill>
                  <a:schemeClr val="dk1"/>
                </a:solidFill>
                <a:latin typeface="Calibri"/>
                <a:ea typeface="Calibri"/>
                <a:cs typeface="Calibri"/>
                <a:sym typeface="Calibri"/>
              </a:defRPr>
            </a:lvl2pPr>
            <a:lvl3pPr marL="914400" marR="0" lvl="2" indent="0" algn="l" rtl="0">
              <a:spcBef>
                <a:spcPts val="0"/>
              </a:spcBef>
              <a:defRPr sz="1800" b="0" i="0" u="none" strike="noStrike" cap="none">
                <a:solidFill>
                  <a:schemeClr val="dk1"/>
                </a:solidFill>
                <a:latin typeface="Calibri"/>
                <a:ea typeface="Calibri"/>
                <a:cs typeface="Calibri"/>
                <a:sym typeface="Calibri"/>
              </a:defRPr>
            </a:lvl3pPr>
            <a:lvl4pPr marL="1371600" marR="0" lvl="3" indent="0" algn="l" rtl="0">
              <a:spcBef>
                <a:spcPts val="0"/>
              </a:spcBef>
              <a:defRPr sz="1800" b="0" i="0" u="none" strike="noStrike" cap="none">
                <a:solidFill>
                  <a:schemeClr val="dk1"/>
                </a:solidFill>
                <a:latin typeface="Calibri"/>
                <a:ea typeface="Calibri"/>
                <a:cs typeface="Calibri"/>
                <a:sym typeface="Calibri"/>
              </a:defRPr>
            </a:lvl4pPr>
            <a:lvl5pPr marL="1828800" marR="0" lvl="4" indent="0" algn="l" rtl="0">
              <a:spcBef>
                <a:spcPts val="0"/>
              </a:spcBef>
              <a:defRPr sz="1800" b="0" i="0" u="none" strike="noStrike" cap="none">
                <a:solidFill>
                  <a:schemeClr val="dk1"/>
                </a:solidFill>
                <a:latin typeface="Calibri"/>
                <a:ea typeface="Calibri"/>
                <a:cs typeface="Calibri"/>
                <a:sym typeface="Calibri"/>
              </a:defRPr>
            </a:lvl5pPr>
            <a:lvl6pPr marL="2286000" marR="0" lvl="5" indent="0" algn="l" rtl="0">
              <a:spcBef>
                <a:spcPts val="0"/>
              </a:spcBef>
              <a:defRPr sz="1800" b="0" i="0" u="none" strike="noStrike" cap="none">
                <a:solidFill>
                  <a:schemeClr val="dk1"/>
                </a:solidFill>
                <a:latin typeface="Calibri"/>
                <a:ea typeface="Calibri"/>
                <a:cs typeface="Calibri"/>
                <a:sym typeface="Calibri"/>
              </a:defRPr>
            </a:lvl6pPr>
            <a:lvl7pPr marL="2743200" marR="0" lvl="6" indent="0" algn="l" rtl="0">
              <a:spcBef>
                <a:spcPts val="0"/>
              </a:spcBef>
              <a:defRPr sz="1800" b="0" i="0" u="none" strike="noStrike" cap="none">
                <a:solidFill>
                  <a:schemeClr val="dk1"/>
                </a:solidFill>
                <a:latin typeface="Calibri"/>
                <a:ea typeface="Calibri"/>
                <a:cs typeface="Calibri"/>
                <a:sym typeface="Calibri"/>
              </a:defRPr>
            </a:lvl7pPr>
            <a:lvl8pPr marL="3200400" marR="0" lvl="7" indent="0" algn="l" rtl="0">
              <a:spcBef>
                <a:spcPts val="0"/>
              </a:spcBef>
              <a:defRPr sz="1800" b="0" i="0" u="none" strike="noStrike" cap="none">
                <a:solidFill>
                  <a:schemeClr val="dk1"/>
                </a:solidFill>
                <a:latin typeface="Calibri"/>
                <a:ea typeface="Calibri"/>
                <a:cs typeface="Calibri"/>
                <a:sym typeface="Calibri"/>
              </a:defRPr>
            </a:lvl8pPr>
            <a:lvl9pPr marL="3657600" marR="0" lvl="8" indent="0" algn="l" rtl="0">
              <a:spcBef>
                <a:spcPts val="0"/>
              </a:spcBef>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685800" y="1143000"/>
            <a:ext cx="5486399"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400550"/>
            <a:ext cx="5486399" cy="3600450"/>
          </a:xfrm>
          <a:prstGeom prst="rect">
            <a:avLst/>
          </a:prstGeom>
          <a:noFill/>
          <a:ln>
            <a:noFill/>
          </a:ln>
        </p:spPr>
        <p:txBody>
          <a:bodyPr lIns="91425" tIns="91425" rIns="91425" bIns="91425" anchor="t" anchorCtr="0"/>
          <a:lstStyle>
            <a:lvl1pPr marL="0" marR="0" lvl="0" indent="0" algn="l" rtl="0">
              <a:spcBef>
                <a:spcPts val="0"/>
              </a:spcBef>
              <a:defRPr sz="1200" b="0" i="0" u="none" strike="noStrike" cap="none">
                <a:solidFill>
                  <a:schemeClr val="dk1"/>
                </a:solidFill>
                <a:latin typeface="Calibri"/>
                <a:ea typeface="Calibri"/>
                <a:cs typeface="Calibri"/>
                <a:sym typeface="Calibri"/>
              </a:defRPr>
            </a:lvl1pPr>
            <a:lvl2pPr marL="457200" marR="0" lvl="1" indent="0" algn="l" rtl="0">
              <a:spcBef>
                <a:spcPts val="0"/>
              </a:spcBef>
              <a:defRPr sz="1200" b="0" i="0" u="none" strike="noStrike" cap="none">
                <a:solidFill>
                  <a:schemeClr val="dk1"/>
                </a:solidFill>
                <a:latin typeface="Calibri"/>
                <a:ea typeface="Calibri"/>
                <a:cs typeface="Calibri"/>
                <a:sym typeface="Calibri"/>
              </a:defRPr>
            </a:lvl2pPr>
            <a:lvl3pPr marL="914400" marR="0" lvl="2" indent="0" algn="l" rtl="0">
              <a:spcBef>
                <a:spcPts val="0"/>
              </a:spcBef>
              <a:defRPr sz="1200" b="0" i="0" u="none" strike="noStrike" cap="none">
                <a:solidFill>
                  <a:schemeClr val="dk1"/>
                </a:solidFill>
                <a:latin typeface="Calibri"/>
                <a:ea typeface="Calibri"/>
                <a:cs typeface="Calibri"/>
                <a:sym typeface="Calibri"/>
              </a:defRPr>
            </a:lvl3pPr>
            <a:lvl4pPr marL="1371600" marR="0" lvl="3" indent="0" algn="l" rtl="0">
              <a:spcBef>
                <a:spcPts val="0"/>
              </a:spcBef>
              <a:defRPr sz="1200" b="0" i="0" u="none" strike="noStrike" cap="none">
                <a:solidFill>
                  <a:schemeClr val="dk1"/>
                </a:solidFill>
                <a:latin typeface="Calibri"/>
                <a:ea typeface="Calibri"/>
                <a:cs typeface="Calibri"/>
                <a:sym typeface="Calibri"/>
              </a:defRPr>
            </a:lvl4pPr>
            <a:lvl5pPr marL="1828800" marR="0" lvl="4" indent="0" algn="l" rtl="0">
              <a:spcBef>
                <a:spcPts val="0"/>
              </a:spcBef>
              <a:defRPr sz="1200" b="0" i="0" u="none" strike="noStrike" cap="none">
                <a:solidFill>
                  <a:schemeClr val="dk1"/>
                </a:solidFill>
                <a:latin typeface="Calibri"/>
                <a:ea typeface="Calibri"/>
                <a:cs typeface="Calibri"/>
                <a:sym typeface="Calibri"/>
              </a:defRPr>
            </a:lvl5pPr>
            <a:lvl6pPr marL="2286000" marR="0" lvl="5" indent="0" algn="l" rtl="0">
              <a:spcBef>
                <a:spcPts val="0"/>
              </a:spcBef>
              <a:defRPr sz="1200" b="0" i="0" u="none" strike="noStrike" cap="none">
                <a:solidFill>
                  <a:schemeClr val="dk1"/>
                </a:solidFill>
                <a:latin typeface="Calibri"/>
                <a:ea typeface="Calibri"/>
                <a:cs typeface="Calibri"/>
                <a:sym typeface="Calibri"/>
              </a:defRPr>
            </a:lvl6pPr>
            <a:lvl7pPr marL="2743200" marR="0" lvl="6" indent="0" algn="l" rtl="0">
              <a:spcBef>
                <a:spcPts val="0"/>
              </a:spcBef>
              <a:defRPr sz="1200" b="0" i="0" u="none" strike="noStrike" cap="none">
                <a:solidFill>
                  <a:schemeClr val="dk1"/>
                </a:solidFill>
                <a:latin typeface="Calibri"/>
                <a:ea typeface="Calibri"/>
                <a:cs typeface="Calibri"/>
                <a:sym typeface="Calibri"/>
              </a:defRPr>
            </a:lvl7pPr>
            <a:lvl8pPr marL="3200400" marR="0" lvl="7" indent="0" algn="l" rtl="0">
              <a:spcBef>
                <a:spcPts val="0"/>
              </a:spcBef>
              <a:defRPr sz="1200" b="0" i="0" u="none" strike="noStrike" cap="none">
                <a:solidFill>
                  <a:schemeClr val="dk1"/>
                </a:solidFill>
                <a:latin typeface="Calibri"/>
                <a:ea typeface="Calibri"/>
                <a:cs typeface="Calibri"/>
                <a:sym typeface="Calibri"/>
              </a:defRPr>
            </a:lvl8pPr>
            <a:lvl9pPr marL="3657600" marR="0" lvl="8" indent="0" algn="l" rtl="0">
              <a:spcBef>
                <a:spcPts val="0"/>
              </a:spcBef>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8786"/>
          </a:xfrm>
          <a:prstGeom prst="rect">
            <a:avLst/>
          </a:prstGeom>
          <a:noFill/>
          <a:ln>
            <a:noFill/>
          </a:ln>
        </p:spPr>
        <p:txBody>
          <a:bodyPr lIns="91425" tIns="91425" rIns="91425" bIns="91425" anchor="b" anchorCtr="0"/>
          <a:lstStyle>
            <a:lvl1pPr marL="0" marR="0" lvl="0" indent="0" algn="l" rtl="0">
              <a:spcBef>
                <a:spcPts val="0"/>
              </a:spcBef>
              <a:defRPr sz="1200" b="0" i="0" u="none" strike="noStrike" cap="none">
                <a:solidFill>
                  <a:schemeClr val="dk1"/>
                </a:solidFill>
                <a:latin typeface="Calibri"/>
                <a:ea typeface="Calibri"/>
                <a:cs typeface="Calibri"/>
                <a:sym typeface="Calibri"/>
              </a:defRPr>
            </a:lvl1pPr>
            <a:lvl2pPr marL="457200" marR="0" lvl="1" indent="0" algn="l" rtl="0">
              <a:spcBef>
                <a:spcPts val="0"/>
              </a:spcBef>
              <a:defRPr sz="1800" b="0" i="0" u="none" strike="noStrike" cap="none">
                <a:solidFill>
                  <a:schemeClr val="dk1"/>
                </a:solidFill>
                <a:latin typeface="Calibri"/>
                <a:ea typeface="Calibri"/>
                <a:cs typeface="Calibri"/>
                <a:sym typeface="Calibri"/>
              </a:defRPr>
            </a:lvl2pPr>
            <a:lvl3pPr marL="914400" marR="0" lvl="2" indent="0" algn="l" rtl="0">
              <a:spcBef>
                <a:spcPts val="0"/>
              </a:spcBef>
              <a:defRPr sz="1800" b="0" i="0" u="none" strike="noStrike" cap="none">
                <a:solidFill>
                  <a:schemeClr val="dk1"/>
                </a:solidFill>
                <a:latin typeface="Calibri"/>
                <a:ea typeface="Calibri"/>
                <a:cs typeface="Calibri"/>
                <a:sym typeface="Calibri"/>
              </a:defRPr>
            </a:lvl3pPr>
            <a:lvl4pPr marL="1371600" marR="0" lvl="3" indent="0" algn="l" rtl="0">
              <a:spcBef>
                <a:spcPts val="0"/>
              </a:spcBef>
              <a:defRPr sz="1800" b="0" i="0" u="none" strike="noStrike" cap="none">
                <a:solidFill>
                  <a:schemeClr val="dk1"/>
                </a:solidFill>
                <a:latin typeface="Calibri"/>
                <a:ea typeface="Calibri"/>
                <a:cs typeface="Calibri"/>
                <a:sym typeface="Calibri"/>
              </a:defRPr>
            </a:lvl4pPr>
            <a:lvl5pPr marL="1828800" marR="0" lvl="4" indent="0" algn="l" rtl="0">
              <a:spcBef>
                <a:spcPts val="0"/>
              </a:spcBef>
              <a:defRPr sz="1800" b="0" i="0" u="none" strike="noStrike" cap="none">
                <a:solidFill>
                  <a:schemeClr val="dk1"/>
                </a:solidFill>
                <a:latin typeface="Calibri"/>
                <a:ea typeface="Calibri"/>
                <a:cs typeface="Calibri"/>
                <a:sym typeface="Calibri"/>
              </a:defRPr>
            </a:lvl5pPr>
            <a:lvl6pPr marL="2286000" marR="0" lvl="5" indent="0" algn="l" rtl="0">
              <a:spcBef>
                <a:spcPts val="0"/>
              </a:spcBef>
              <a:defRPr sz="1800" b="0" i="0" u="none" strike="noStrike" cap="none">
                <a:solidFill>
                  <a:schemeClr val="dk1"/>
                </a:solidFill>
                <a:latin typeface="Calibri"/>
                <a:ea typeface="Calibri"/>
                <a:cs typeface="Calibri"/>
                <a:sym typeface="Calibri"/>
              </a:defRPr>
            </a:lvl6pPr>
            <a:lvl7pPr marL="2743200" marR="0" lvl="6" indent="0" algn="l" rtl="0">
              <a:spcBef>
                <a:spcPts val="0"/>
              </a:spcBef>
              <a:defRPr sz="1800" b="0" i="0" u="none" strike="noStrike" cap="none">
                <a:solidFill>
                  <a:schemeClr val="dk1"/>
                </a:solidFill>
                <a:latin typeface="Calibri"/>
                <a:ea typeface="Calibri"/>
                <a:cs typeface="Calibri"/>
                <a:sym typeface="Calibri"/>
              </a:defRPr>
            </a:lvl7pPr>
            <a:lvl8pPr marL="3200400" marR="0" lvl="7" indent="0" algn="l" rtl="0">
              <a:spcBef>
                <a:spcPts val="0"/>
              </a:spcBef>
              <a:defRPr sz="1800" b="0" i="0" u="none" strike="noStrike" cap="none">
                <a:solidFill>
                  <a:schemeClr val="dk1"/>
                </a:solidFill>
                <a:latin typeface="Calibri"/>
                <a:ea typeface="Calibri"/>
                <a:cs typeface="Calibri"/>
                <a:sym typeface="Calibri"/>
              </a:defRPr>
            </a:lvl8pPr>
            <a:lvl9pPr marL="3657600" marR="0" lvl="8" indent="0" algn="l" rtl="0">
              <a:spcBef>
                <a:spcPts val="0"/>
              </a:spcBef>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2" y="8685213"/>
            <a:ext cx="2971799" cy="458786"/>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80563915"/>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Shape 246"/>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47" name="Shape 247"/>
          <p:cNvSpPr txBox="1">
            <a:spLocks noGrp="1"/>
          </p:cNvSpPr>
          <p:nvPr>
            <p:ph type="body" idx="1"/>
          </p:nvPr>
        </p:nvSpPr>
        <p:spPr>
          <a:xfrm>
            <a:off x="685800" y="4400550"/>
            <a:ext cx="5486399" cy="360045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248" name="Shape 248"/>
          <p:cNvSpPr txBox="1">
            <a:spLocks noGrp="1"/>
          </p:cNvSpPr>
          <p:nvPr>
            <p:ph type="sldNum" idx="12"/>
          </p:nvPr>
        </p:nvSpPr>
        <p:spPr>
          <a:xfrm>
            <a:off x="3884612" y="8685213"/>
            <a:ext cx="2971799" cy="458786"/>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53098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93" name="Shape 29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8387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93" name="Shape 29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74206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93" name="Shape 29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509867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93" name="Shape 29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2372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dirty="0"/>
          </a:p>
        </p:txBody>
      </p:sp>
      <p:sp>
        <p:nvSpPr>
          <p:cNvPr id="293" name="Shape 29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8599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93" name="Shape 29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110977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93" name="Shape 29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269613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93" name="Shape 29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35528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93" name="Shape 29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61158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93" name="Shape 29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971137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93" name="Shape 29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62107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93" name="Shape 29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2683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Presentation Title - Title and Subtitle">
    <p:bg>
      <p:bgPr>
        <a:solidFill>
          <a:schemeClr val="accent1"/>
        </a:solidFill>
        <a:effectLst/>
      </p:bgPr>
    </p:bg>
    <p:spTree>
      <p:nvGrpSpPr>
        <p:cNvPr id="1" name="Shape 13"/>
        <p:cNvGrpSpPr/>
        <p:nvPr/>
      </p:nvGrpSpPr>
      <p:grpSpPr>
        <a:xfrm>
          <a:off x="0" y="0"/>
          <a:ext cx="0" cy="0"/>
          <a:chOff x="0" y="0"/>
          <a:chExt cx="0" cy="0"/>
        </a:xfrm>
      </p:grpSpPr>
      <p:pic>
        <p:nvPicPr>
          <p:cNvPr id="14" name="Shape 14"/>
          <p:cNvPicPr preferRelativeResize="0"/>
          <p:nvPr/>
        </p:nvPicPr>
        <p:blipFill rotWithShape="1">
          <a:blip r:embed="rId2">
            <a:alphaModFix/>
          </a:blip>
          <a:srcRect/>
          <a:stretch/>
        </p:blipFill>
        <p:spPr>
          <a:xfrm>
            <a:off x="0" y="893"/>
            <a:ext cx="12192000" cy="6856214"/>
          </a:xfrm>
          <a:prstGeom prst="rect">
            <a:avLst/>
          </a:prstGeom>
          <a:noFill/>
          <a:ln>
            <a:noFill/>
          </a:ln>
        </p:spPr>
      </p:pic>
      <p:sp>
        <p:nvSpPr>
          <p:cNvPr id="15" name="Shape 15"/>
          <p:cNvSpPr txBox="1">
            <a:spLocks noGrp="1"/>
          </p:cNvSpPr>
          <p:nvPr>
            <p:ph type="ctrTitle"/>
          </p:nvPr>
        </p:nvSpPr>
        <p:spPr>
          <a:xfrm>
            <a:off x="914400" y="2332426"/>
            <a:ext cx="10768808" cy="1320800"/>
          </a:xfrm>
          <a:prstGeom prst="rect">
            <a:avLst/>
          </a:prstGeom>
          <a:noFill/>
          <a:ln>
            <a:noFill/>
          </a:ln>
        </p:spPr>
        <p:txBody>
          <a:bodyPr lIns="91425" tIns="91425" rIns="91425" bIns="91425" anchor="b" anchorCtr="0"/>
          <a:lstStyle>
            <a:lvl1pPr marL="0" marR="0" lvl="0" indent="0" algn="l" rtl="0">
              <a:spcBef>
                <a:spcPts val="0"/>
              </a:spcBef>
              <a:buClr>
                <a:schemeClr val="lt1"/>
              </a:buClr>
              <a:buFont typeface="Arial"/>
              <a:buNone/>
              <a:defRPr sz="4300" b="0" i="0" u="none" strike="noStrike" cap="none">
                <a:solidFill>
                  <a:schemeClr val="lt1"/>
                </a:solidFill>
                <a:latin typeface="Arial"/>
                <a:ea typeface="Arial"/>
                <a:cs typeface="Arial"/>
                <a:sym typeface="Arial"/>
              </a:defRPr>
            </a:lvl1pPr>
            <a:lvl2pPr marL="0" marR="0" lvl="1" indent="0" algn="l" rtl="0">
              <a:spcBef>
                <a:spcPts val="0"/>
              </a:spcBef>
              <a:defRPr/>
            </a:lvl2pPr>
            <a:lvl3pPr marL="0" marR="0" lvl="2" indent="0" algn="l" rtl="0">
              <a:spcBef>
                <a:spcPts val="0"/>
              </a:spcBef>
              <a:defRPr/>
            </a:lvl3pPr>
            <a:lvl4pPr marL="0" marR="0" lvl="3" indent="0" algn="l" rtl="0">
              <a:spcBef>
                <a:spcPts val="0"/>
              </a:spcBef>
              <a:defRPr/>
            </a:lvl4pPr>
            <a:lvl5pPr marL="0" marR="0" lvl="4" indent="0" algn="l" rtl="0">
              <a:spcBef>
                <a:spcPts val="0"/>
              </a:spcBef>
              <a:defRPr/>
            </a:lvl5pPr>
            <a:lvl6pPr marL="0" marR="0" lvl="5" indent="0" algn="l" rtl="0">
              <a:spcBef>
                <a:spcPts val="0"/>
              </a:spcBef>
              <a:defRPr/>
            </a:lvl6pPr>
            <a:lvl7pPr marL="0" marR="0" lvl="6" indent="0" algn="l" rtl="0">
              <a:spcBef>
                <a:spcPts val="0"/>
              </a:spcBef>
              <a:defRPr/>
            </a:lvl7pPr>
            <a:lvl8pPr marL="0" marR="0" lvl="7" indent="0" algn="l" rtl="0">
              <a:spcBef>
                <a:spcPts val="0"/>
              </a:spcBef>
              <a:defRPr/>
            </a:lvl8pPr>
            <a:lvl9pPr marL="0" marR="0" lvl="8" indent="0" algn="l" rtl="0">
              <a:spcBef>
                <a:spcPts val="0"/>
              </a:spcBef>
              <a:defRPr/>
            </a:lvl9pPr>
          </a:lstStyle>
          <a:p>
            <a:endParaRPr/>
          </a:p>
        </p:txBody>
      </p:sp>
      <p:sp>
        <p:nvSpPr>
          <p:cNvPr id="16" name="Shape 16"/>
          <p:cNvSpPr txBox="1">
            <a:spLocks noGrp="1"/>
          </p:cNvSpPr>
          <p:nvPr>
            <p:ph type="subTitle" idx="1"/>
          </p:nvPr>
        </p:nvSpPr>
        <p:spPr>
          <a:xfrm>
            <a:off x="914638" y="3654614"/>
            <a:ext cx="10768570" cy="721924"/>
          </a:xfrm>
          <a:prstGeom prst="rect">
            <a:avLst/>
          </a:prstGeom>
          <a:noFill/>
          <a:ln>
            <a:noFill/>
          </a:ln>
        </p:spPr>
        <p:txBody>
          <a:bodyPr lIns="91425" tIns="91425" rIns="91425" bIns="91425" anchor="t" anchorCtr="0"/>
          <a:lstStyle>
            <a:lvl1pPr marL="0" marR="0" lvl="0" indent="0" algn="l" rtl="0">
              <a:spcBef>
                <a:spcPts val="580"/>
              </a:spcBef>
              <a:buClr>
                <a:schemeClr val="accent1"/>
              </a:buClr>
              <a:buFont typeface="Arial"/>
              <a:buNone/>
              <a:defRPr sz="2900" b="0" i="0" u="none" strike="noStrike" cap="none">
                <a:solidFill>
                  <a:srgbClr val="60702B"/>
                </a:solidFill>
                <a:latin typeface="Arial"/>
                <a:ea typeface="Arial"/>
                <a:cs typeface="Arial"/>
                <a:sym typeface="Arial"/>
              </a:defRPr>
            </a:lvl1pPr>
            <a:lvl2pPr marL="609351" marR="0" lvl="1" indent="-12450" algn="ctr" rtl="0">
              <a:spcBef>
                <a:spcPts val="400"/>
              </a:spcBef>
              <a:buClr>
                <a:schemeClr val="accent1"/>
              </a:buClr>
              <a:buFont typeface="Arial"/>
              <a:buNone/>
              <a:defRPr sz="2000" b="0" i="0" u="none" strike="noStrike" cap="none">
                <a:solidFill>
                  <a:srgbClr val="9A9993"/>
                </a:solidFill>
                <a:latin typeface="Arial"/>
                <a:ea typeface="Arial"/>
                <a:cs typeface="Arial"/>
                <a:sym typeface="Arial"/>
              </a:defRPr>
            </a:lvl2pPr>
            <a:lvl3pPr marL="1218703" marR="0" lvl="2" indent="-12203" algn="ctr" rtl="0">
              <a:spcBef>
                <a:spcPts val="400"/>
              </a:spcBef>
              <a:buClr>
                <a:schemeClr val="accent1"/>
              </a:buClr>
              <a:buFont typeface="Arial"/>
              <a:buNone/>
              <a:defRPr sz="2000" b="0" i="0" u="none" strike="noStrike" cap="none">
                <a:solidFill>
                  <a:srgbClr val="9A9993"/>
                </a:solidFill>
                <a:latin typeface="Arial"/>
                <a:ea typeface="Arial"/>
                <a:cs typeface="Arial"/>
                <a:sym typeface="Arial"/>
              </a:defRPr>
            </a:lvl3pPr>
            <a:lvl4pPr marL="1828053" marR="0" lvl="3" indent="-11953" algn="ctr" rtl="0">
              <a:spcBef>
                <a:spcPts val="360"/>
              </a:spcBef>
              <a:buClr>
                <a:schemeClr val="accent1"/>
              </a:buClr>
              <a:buFont typeface="Arial"/>
              <a:buNone/>
              <a:defRPr sz="1800" b="0" i="0" u="none" strike="noStrike" cap="none">
                <a:solidFill>
                  <a:srgbClr val="9A9993"/>
                </a:solidFill>
                <a:latin typeface="Arial"/>
                <a:ea typeface="Arial"/>
                <a:cs typeface="Arial"/>
                <a:sym typeface="Arial"/>
              </a:defRPr>
            </a:lvl4pPr>
            <a:lvl5pPr marL="2437406" marR="0" lvl="4" indent="-11706" algn="ctr" rtl="0">
              <a:spcBef>
                <a:spcPts val="360"/>
              </a:spcBef>
              <a:buClr>
                <a:schemeClr val="accent1"/>
              </a:buClr>
              <a:buFont typeface="Arial"/>
              <a:buNone/>
              <a:defRPr sz="1800" b="0" i="0" u="none" strike="noStrike" cap="none">
                <a:solidFill>
                  <a:srgbClr val="9A9993"/>
                </a:solidFill>
                <a:latin typeface="Arial"/>
                <a:ea typeface="Arial"/>
                <a:cs typeface="Arial"/>
                <a:sym typeface="Arial"/>
              </a:defRPr>
            </a:lvl5pPr>
            <a:lvl6pPr marL="3046753" marR="0" lvl="5" indent="-11452" algn="ctr" rtl="0">
              <a:spcBef>
                <a:spcPts val="540"/>
              </a:spcBef>
              <a:buClr>
                <a:srgbClr val="9A9993"/>
              </a:buClr>
              <a:buFont typeface="Arial"/>
              <a:buNone/>
              <a:defRPr sz="2700" b="0" i="0" u="none" strike="noStrike" cap="none">
                <a:solidFill>
                  <a:srgbClr val="9A9993"/>
                </a:solidFill>
                <a:latin typeface="Arial"/>
                <a:ea typeface="Arial"/>
                <a:cs typeface="Arial"/>
                <a:sym typeface="Arial"/>
              </a:defRPr>
            </a:lvl6pPr>
            <a:lvl7pPr marL="3656109" marR="0" lvl="6" indent="-11209" algn="ctr" rtl="0">
              <a:spcBef>
                <a:spcPts val="540"/>
              </a:spcBef>
              <a:buClr>
                <a:srgbClr val="9A9993"/>
              </a:buClr>
              <a:buFont typeface="Arial"/>
              <a:buNone/>
              <a:defRPr sz="2700" b="0" i="0" u="none" strike="noStrike" cap="none">
                <a:solidFill>
                  <a:srgbClr val="9A9993"/>
                </a:solidFill>
                <a:latin typeface="Arial"/>
                <a:ea typeface="Arial"/>
                <a:cs typeface="Arial"/>
                <a:sym typeface="Arial"/>
              </a:defRPr>
            </a:lvl7pPr>
            <a:lvl8pPr marL="4265457" marR="0" lvl="7" indent="-10957" algn="ctr" rtl="0">
              <a:spcBef>
                <a:spcPts val="540"/>
              </a:spcBef>
              <a:buClr>
                <a:srgbClr val="9A9993"/>
              </a:buClr>
              <a:buFont typeface="Arial"/>
              <a:buNone/>
              <a:defRPr sz="2700" b="0" i="0" u="none" strike="noStrike" cap="none">
                <a:solidFill>
                  <a:srgbClr val="9A9993"/>
                </a:solidFill>
                <a:latin typeface="Arial"/>
                <a:ea typeface="Arial"/>
                <a:cs typeface="Arial"/>
                <a:sym typeface="Arial"/>
              </a:defRPr>
            </a:lvl8pPr>
            <a:lvl9pPr marL="4874807" marR="0" lvl="8" indent="-10707" algn="ctr" rtl="0">
              <a:spcBef>
                <a:spcPts val="540"/>
              </a:spcBef>
              <a:buClr>
                <a:srgbClr val="9A9993"/>
              </a:buClr>
              <a:buFont typeface="Arial"/>
              <a:buNone/>
              <a:defRPr sz="2700" b="0" i="0" u="none" strike="noStrike" cap="none">
                <a:solidFill>
                  <a:srgbClr val="9A9993"/>
                </a:solidFill>
                <a:latin typeface="Arial"/>
                <a:ea typeface="Arial"/>
                <a:cs typeface="Arial"/>
                <a:sym typeface="Arial"/>
              </a:defRPr>
            </a:lvl9pPr>
          </a:lstStyle>
          <a:p>
            <a:endParaRPr/>
          </a:p>
        </p:txBody>
      </p:sp>
      <p:sp>
        <p:nvSpPr>
          <p:cNvPr id="17" name="Shape 17"/>
          <p:cNvSpPr txBox="1">
            <a:spLocks noGrp="1"/>
          </p:cNvSpPr>
          <p:nvPr>
            <p:ph type="body" idx="2"/>
          </p:nvPr>
        </p:nvSpPr>
        <p:spPr>
          <a:xfrm>
            <a:off x="917812" y="4438651"/>
            <a:ext cx="10765394" cy="561975"/>
          </a:xfrm>
          <a:prstGeom prst="rect">
            <a:avLst/>
          </a:prstGeom>
          <a:noFill/>
          <a:ln>
            <a:noFill/>
          </a:ln>
        </p:spPr>
        <p:txBody>
          <a:bodyPr lIns="91425" tIns="91425" rIns="91425" bIns="91425" anchor="t" anchorCtr="0"/>
          <a:lstStyle>
            <a:lvl1pPr marL="0" lvl="0" indent="0" rtl="0">
              <a:spcBef>
                <a:spcPts val="0"/>
              </a:spcBef>
              <a:buClr>
                <a:schemeClr val="lt1"/>
              </a:buClr>
              <a:buFont typeface="Arial"/>
              <a:buNone/>
              <a:defRPr sz="1400">
                <a:solidFill>
                  <a:schemeClr val="lt1"/>
                </a:solidFill>
              </a:defRPr>
            </a:lvl1pPr>
            <a:lvl2pPr marL="457014" lvl="1" indent="-12514" rtl="0">
              <a:spcBef>
                <a:spcPts val="0"/>
              </a:spcBef>
              <a:buFont typeface="Arial"/>
              <a:buNone/>
              <a:defRPr/>
            </a:lvl2pPr>
            <a:lvl3pPr marL="994427" lvl="2" indent="-3826" rtl="0">
              <a:spcBef>
                <a:spcPts val="0"/>
              </a:spcBef>
              <a:buFont typeface="Arial"/>
              <a:buNone/>
              <a:defRPr/>
            </a:lvl3pPr>
            <a:lvl4pPr marL="1603779" lvl="3" indent="-3579" rtl="0">
              <a:spcBef>
                <a:spcPts val="0"/>
              </a:spcBef>
              <a:buFont typeface="Arial"/>
              <a:buNone/>
              <a:defRPr/>
            </a:lvl4pPr>
            <a:lvl5pPr marL="2132727" lvl="4" indent="-11826" rtl="0">
              <a:spcBef>
                <a:spcPts val="0"/>
              </a:spcBef>
              <a:buFont typeface="Arial"/>
              <a:buNone/>
              <a:defRPr/>
            </a:lvl5pPr>
            <a:lvl6pPr lvl="5" rtl="0">
              <a:spcBef>
                <a:spcPts val="0"/>
              </a:spcBef>
              <a:defRPr sz="2700">
                <a:solidFill>
                  <a:schemeClr val="dk1"/>
                </a:solidFill>
                <a:latin typeface="Arial"/>
                <a:ea typeface="Arial"/>
                <a:cs typeface="Arial"/>
                <a:sym typeface="Arial"/>
              </a:defRPr>
            </a:lvl6pPr>
            <a:lvl7pPr lvl="6" rtl="0">
              <a:spcBef>
                <a:spcPts val="0"/>
              </a:spcBef>
              <a:defRPr sz="2700">
                <a:solidFill>
                  <a:schemeClr val="dk1"/>
                </a:solidFill>
                <a:latin typeface="Arial"/>
                <a:ea typeface="Arial"/>
                <a:cs typeface="Arial"/>
                <a:sym typeface="Arial"/>
              </a:defRPr>
            </a:lvl7pPr>
            <a:lvl8pPr lvl="7" rtl="0">
              <a:spcBef>
                <a:spcPts val="0"/>
              </a:spcBef>
              <a:defRPr sz="2700">
                <a:solidFill>
                  <a:schemeClr val="dk1"/>
                </a:solidFill>
                <a:latin typeface="Arial"/>
                <a:ea typeface="Arial"/>
                <a:cs typeface="Arial"/>
                <a:sym typeface="Arial"/>
              </a:defRPr>
            </a:lvl8pPr>
            <a:lvl9pPr lvl="8" rtl="0">
              <a:spcBef>
                <a:spcPts val="0"/>
              </a:spcBef>
              <a:defRPr sz="2700">
                <a:solidFill>
                  <a:schemeClr val="dk1"/>
                </a:solidFill>
                <a:latin typeface="Arial"/>
                <a:ea typeface="Arial"/>
                <a:cs typeface="Arial"/>
                <a:sym typeface="Arial"/>
              </a:defRPr>
            </a:lvl9pPr>
          </a:lstStyle>
          <a:p>
            <a:endParaRPr/>
          </a:p>
        </p:txBody>
      </p:sp>
      <p:grpSp>
        <p:nvGrpSpPr>
          <p:cNvPr id="18" name="Shape 18"/>
          <p:cNvGrpSpPr/>
          <p:nvPr/>
        </p:nvGrpSpPr>
        <p:grpSpPr>
          <a:xfrm>
            <a:off x="914402" y="760732"/>
            <a:ext cx="3055382" cy="394645"/>
            <a:chOff x="914162" y="1547004"/>
            <a:chExt cx="4653736" cy="601250"/>
          </a:xfrm>
        </p:grpSpPr>
        <p:sp>
          <p:nvSpPr>
            <p:cNvPr id="19" name="Shape 19"/>
            <p:cNvSpPr/>
            <p:nvPr/>
          </p:nvSpPr>
          <p:spPr>
            <a:xfrm>
              <a:off x="914162" y="1547004"/>
              <a:ext cx="740306" cy="501926"/>
            </a:xfrm>
            <a:custGeom>
              <a:avLst/>
              <a:gdLst/>
              <a:ahLst/>
              <a:cxnLst/>
              <a:rect l="0" t="0" r="0" b="0"/>
              <a:pathLst>
                <a:path w="120000" h="120000" extrusionOk="0">
                  <a:moveTo>
                    <a:pt x="105762" y="66075"/>
                  </a:moveTo>
                  <a:cubicBezTo>
                    <a:pt x="104745" y="66075"/>
                    <a:pt x="103728" y="66835"/>
                    <a:pt x="102203" y="66835"/>
                  </a:cubicBezTo>
                  <a:cubicBezTo>
                    <a:pt x="98135" y="41772"/>
                    <a:pt x="83898" y="22025"/>
                    <a:pt x="66610" y="18227"/>
                  </a:cubicBezTo>
                  <a:cubicBezTo>
                    <a:pt x="66101" y="14430"/>
                    <a:pt x="67118" y="6835"/>
                    <a:pt x="74745" y="759"/>
                  </a:cubicBezTo>
                  <a:cubicBezTo>
                    <a:pt x="74237" y="0"/>
                    <a:pt x="74237" y="0"/>
                    <a:pt x="74237" y="0"/>
                  </a:cubicBezTo>
                  <a:cubicBezTo>
                    <a:pt x="74237" y="0"/>
                    <a:pt x="62033" y="5316"/>
                    <a:pt x="59491" y="17468"/>
                  </a:cubicBezTo>
                  <a:cubicBezTo>
                    <a:pt x="59491" y="13670"/>
                    <a:pt x="58474" y="8354"/>
                    <a:pt x="53389" y="4556"/>
                  </a:cubicBezTo>
                  <a:cubicBezTo>
                    <a:pt x="53389" y="4556"/>
                    <a:pt x="52881" y="4556"/>
                    <a:pt x="52881" y="4556"/>
                  </a:cubicBezTo>
                  <a:cubicBezTo>
                    <a:pt x="53898" y="6075"/>
                    <a:pt x="57457" y="11392"/>
                    <a:pt x="55932" y="18227"/>
                  </a:cubicBezTo>
                  <a:cubicBezTo>
                    <a:pt x="37118" y="20506"/>
                    <a:pt x="21864" y="40253"/>
                    <a:pt x="17796" y="66835"/>
                  </a:cubicBezTo>
                  <a:cubicBezTo>
                    <a:pt x="16271" y="66835"/>
                    <a:pt x="15254" y="66075"/>
                    <a:pt x="14237" y="66075"/>
                  </a:cubicBezTo>
                  <a:cubicBezTo>
                    <a:pt x="6610" y="66075"/>
                    <a:pt x="0" y="75949"/>
                    <a:pt x="0" y="87341"/>
                  </a:cubicBezTo>
                  <a:cubicBezTo>
                    <a:pt x="0" y="99493"/>
                    <a:pt x="6610" y="108607"/>
                    <a:pt x="14237" y="108607"/>
                  </a:cubicBezTo>
                  <a:cubicBezTo>
                    <a:pt x="16271" y="108607"/>
                    <a:pt x="17796" y="108607"/>
                    <a:pt x="19322" y="107088"/>
                  </a:cubicBezTo>
                  <a:cubicBezTo>
                    <a:pt x="20847" y="111645"/>
                    <a:pt x="22372" y="116202"/>
                    <a:pt x="23898" y="120000"/>
                  </a:cubicBezTo>
                  <a:cubicBezTo>
                    <a:pt x="35593" y="108607"/>
                    <a:pt x="35593" y="108607"/>
                    <a:pt x="35593" y="108607"/>
                  </a:cubicBezTo>
                  <a:cubicBezTo>
                    <a:pt x="35593" y="107848"/>
                    <a:pt x="35593" y="107848"/>
                    <a:pt x="35593" y="107848"/>
                  </a:cubicBezTo>
                  <a:cubicBezTo>
                    <a:pt x="32542" y="101772"/>
                    <a:pt x="30508" y="93417"/>
                    <a:pt x="30508" y="84303"/>
                  </a:cubicBezTo>
                  <a:cubicBezTo>
                    <a:pt x="30000" y="75189"/>
                    <a:pt x="31525" y="65316"/>
                    <a:pt x="35593" y="60000"/>
                  </a:cubicBezTo>
                  <a:cubicBezTo>
                    <a:pt x="44237" y="48607"/>
                    <a:pt x="53389" y="53924"/>
                    <a:pt x="59491" y="63797"/>
                  </a:cubicBezTo>
                  <a:cubicBezTo>
                    <a:pt x="61016" y="63797"/>
                    <a:pt x="61016" y="63797"/>
                    <a:pt x="61016" y="63797"/>
                  </a:cubicBezTo>
                  <a:cubicBezTo>
                    <a:pt x="66610" y="53924"/>
                    <a:pt x="75762" y="49367"/>
                    <a:pt x="84406" y="60000"/>
                  </a:cubicBezTo>
                  <a:cubicBezTo>
                    <a:pt x="88474" y="65316"/>
                    <a:pt x="90000" y="75189"/>
                    <a:pt x="89491" y="84303"/>
                  </a:cubicBezTo>
                  <a:cubicBezTo>
                    <a:pt x="89491" y="93417"/>
                    <a:pt x="87457" y="102531"/>
                    <a:pt x="84406" y="108607"/>
                  </a:cubicBezTo>
                  <a:cubicBezTo>
                    <a:pt x="96101" y="120000"/>
                    <a:pt x="96101" y="120000"/>
                    <a:pt x="96101" y="120000"/>
                  </a:cubicBezTo>
                  <a:cubicBezTo>
                    <a:pt x="97627" y="116202"/>
                    <a:pt x="99661" y="111645"/>
                    <a:pt x="100677" y="107088"/>
                  </a:cubicBezTo>
                  <a:cubicBezTo>
                    <a:pt x="102203" y="108607"/>
                    <a:pt x="104237" y="108607"/>
                    <a:pt x="105762" y="108607"/>
                  </a:cubicBezTo>
                  <a:cubicBezTo>
                    <a:pt x="113898" y="108607"/>
                    <a:pt x="120000" y="99493"/>
                    <a:pt x="120000" y="87341"/>
                  </a:cubicBezTo>
                  <a:cubicBezTo>
                    <a:pt x="120000" y="75949"/>
                    <a:pt x="113898" y="66075"/>
                    <a:pt x="105762" y="66075"/>
                  </a:cubicBezTo>
                  <a:moveTo>
                    <a:pt x="14745" y="91898"/>
                  </a:moveTo>
                  <a:cubicBezTo>
                    <a:pt x="13220" y="91898"/>
                    <a:pt x="11694" y="89620"/>
                    <a:pt x="11694" y="87341"/>
                  </a:cubicBezTo>
                  <a:cubicBezTo>
                    <a:pt x="11694" y="85063"/>
                    <a:pt x="13220" y="83544"/>
                    <a:pt x="14745" y="83544"/>
                  </a:cubicBezTo>
                  <a:cubicBezTo>
                    <a:pt x="15254" y="83544"/>
                    <a:pt x="15762" y="83544"/>
                    <a:pt x="16271" y="84303"/>
                  </a:cubicBezTo>
                  <a:cubicBezTo>
                    <a:pt x="16271" y="86582"/>
                    <a:pt x="16271" y="88860"/>
                    <a:pt x="16779" y="91139"/>
                  </a:cubicBezTo>
                  <a:cubicBezTo>
                    <a:pt x="16271" y="91139"/>
                    <a:pt x="15254" y="91898"/>
                    <a:pt x="14745" y="91898"/>
                  </a:cubicBezTo>
                  <a:moveTo>
                    <a:pt x="105254" y="91898"/>
                  </a:moveTo>
                  <a:cubicBezTo>
                    <a:pt x="104745" y="91898"/>
                    <a:pt x="103728" y="91139"/>
                    <a:pt x="103220" y="91139"/>
                  </a:cubicBezTo>
                  <a:cubicBezTo>
                    <a:pt x="103728" y="88860"/>
                    <a:pt x="103728" y="86582"/>
                    <a:pt x="103728" y="84303"/>
                  </a:cubicBezTo>
                  <a:cubicBezTo>
                    <a:pt x="104237" y="83544"/>
                    <a:pt x="104745" y="83544"/>
                    <a:pt x="105254" y="83544"/>
                  </a:cubicBezTo>
                  <a:cubicBezTo>
                    <a:pt x="106779" y="83544"/>
                    <a:pt x="108305" y="85063"/>
                    <a:pt x="108305" y="87341"/>
                  </a:cubicBezTo>
                  <a:cubicBezTo>
                    <a:pt x="108305" y="90379"/>
                    <a:pt x="106779" y="91898"/>
                    <a:pt x="105254" y="91898"/>
                  </a:cubicBezTo>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2600" b="0" i="0" u="none" strike="noStrike" cap="none">
                <a:solidFill>
                  <a:schemeClr val="dk1"/>
                </a:solidFill>
                <a:latin typeface="Arial"/>
                <a:ea typeface="Arial"/>
                <a:cs typeface="Arial"/>
                <a:sym typeface="Arial"/>
              </a:endParaRPr>
            </a:p>
          </p:txBody>
        </p:sp>
        <p:sp>
          <p:nvSpPr>
            <p:cNvPr id="20" name="Shape 20"/>
            <p:cNvSpPr/>
            <p:nvPr/>
          </p:nvSpPr>
          <p:spPr>
            <a:xfrm>
              <a:off x="1794850" y="1660897"/>
              <a:ext cx="313868" cy="378762"/>
            </a:xfrm>
            <a:custGeom>
              <a:avLst/>
              <a:gdLst/>
              <a:ahLst/>
              <a:cxnLst/>
              <a:rect l="0" t="0" r="0" b="0"/>
              <a:pathLst>
                <a:path w="120000" h="120000" extrusionOk="0">
                  <a:moveTo>
                    <a:pt x="19200" y="84705"/>
                  </a:moveTo>
                  <a:cubicBezTo>
                    <a:pt x="30000" y="93781"/>
                    <a:pt x="44400" y="99831"/>
                    <a:pt x="60000" y="99831"/>
                  </a:cubicBezTo>
                  <a:cubicBezTo>
                    <a:pt x="79200" y="99831"/>
                    <a:pt x="93600" y="93781"/>
                    <a:pt x="93600" y="82689"/>
                  </a:cubicBezTo>
                  <a:cubicBezTo>
                    <a:pt x="93600" y="57478"/>
                    <a:pt x="4800" y="81680"/>
                    <a:pt x="4800" y="34285"/>
                  </a:cubicBezTo>
                  <a:cubicBezTo>
                    <a:pt x="4800" y="14117"/>
                    <a:pt x="30000" y="0"/>
                    <a:pt x="61200" y="0"/>
                  </a:cubicBezTo>
                  <a:cubicBezTo>
                    <a:pt x="84000" y="0"/>
                    <a:pt x="102000" y="6050"/>
                    <a:pt x="116400" y="17142"/>
                  </a:cubicBezTo>
                  <a:cubicBezTo>
                    <a:pt x="97200" y="31260"/>
                    <a:pt x="97200" y="31260"/>
                    <a:pt x="97200" y="31260"/>
                  </a:cubicBezTo>
                  <a:cubicBezTo>
                    <a:pt x="85200" y="21176"/>
                    <a:pt x="73200" y="18151"/>
                    <a:pt x="60000" y="18151"/>
                  </a:cubicBezTo>
                  <a:cubicBezTo>
                    <a:pt x="38400" y="18151"/>
                    <a:pt x="31200" y="26218"/>
                    <a:pt x="31200" y="33277"/>
                  </a:cubicBezTo>
                  <a:cubicBezTo>
                    <a:pt x="31200" y="59495"/>
                    <a:pt x="120000" y="33277"/>
                    <a:pt x="120000" y="81680"/>
                  </a:cubicBezTo>
                  <a:cubicBezTo>
                    <a:pt x="120000" y="105882"/>
                    <a:pt x="90000" y="120000"/>
                    <a:pt x="58800" y="120000"/>
                  </a:cubicBezTo>
                  <a:cubicBezTo>
                    <a:pt x="39600" y="120000"/>
                    <a:pt x="16800" y="113949"/>
                    <a:pt x="0" y="98823"/>
                  </a:cubicBezTo>
                  <a:lnTo>
                    <a:pt x="19200" y="84705"/>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2600" b="0" i="0" u="none" strike="noStrike" cap="none">
                <a:solidFill>
                  <a:schemeClr val="dk1"/>
                </a:solidFill>
                <a:latin typeface="Arial"/>
                <a:ea typeface="Arial"/>
                <a:cs typeface="Arial"/>
                <a:sym typeface="Arial"/>
              </a:endParaRPr>
            </a:p>
          </p:txBody>
        </p:sp>
        <p:sp>
          <p:nvSpPr>
            <p:cNvPr id="21" name="Shape 21"/>
            <p:cNvSpPr/>
            <p:nvPr/>
          </p:nvSpPr>
          <p:spPr>
            <a:xfrm>
              <a:off x="2149773" y="1753600"/>
              <a:ext cx="250300" cy="286057"/>
            </a:xfrm>
            <a:custGeom>
              <a:avLst/>
              <a:gdLst/>
              <a:ahLst/>
              <a:cxnLst/>
              <a:rect l="0" t="0" r="0" b="0"/>
              <a:pathLst>
                <a:path w="120000" h="120000" extrusionOk="0">
                  <a:moveTo>
                    <a:pt x="0" y="0"/>
                  </a:moveTo>
                  <a:cubicBezTo>
                    <a:pt x="28500" y="0"/>
                    <a:pt x="28500" y="0"/>
                    <a:pt x="28500" y="0"/>
                  </a:cubicBezTo>
                  <a:cubicBezTo>
                    <a:pt x="28500" y="65333"/>
                    <a:pt x="28500" y="65333"/>
                    <a:pt x="28500" y="65333"/>
                  </a:cubicBezTo>
                  <a:cubicBezTo>
                    <a:pt x="28500" y="82666"/>
                    <a:pt x="42000" y="94666"/>
                    <a:pt x="60000" y="94666"/>
                  </a:cubicBezTo>
                  <a:cubicBezTo>
                    <a:pt x="78000" y="94666"/>
                    <a:pt x="93000" y="82666"/>
                    <a:pt x="93000" y="65333"/>
                  </a:cubicBezTo>
                  <a:cubicBezTo>
                    <a:pt x="93000" y="0"/>
                    <a:pt x="93000" y="0"/>
                    <a:pt x="93000" y="0"/>
                  </a:cubicBezTo>
                  <a:cubicBezTo>
                    <a:pt x="120000" y="0"/>
                    <a:pt x="120000" y="0"/>
                    <a:pt x="120000" y="0"/>
                  </a:cubicBezTo>
                  <a:cubicBezTo>
                    <a:pt x="120000" y="68000"/>
                    <a:pt x="120000" y="68000"/>
                    <a:pt x="120000" y="68000"/>
                  </a:cubicBezTo>
                  <a:cubicBezTo>
                    <a:pt x="120000" y="101333"/>
                    <a:pt x="91500" y="120000"/>
                    <a:pt x="60000" y="120000"/>
                  </a:cubicBezTo>
                  <a:cubicBezTo>
                    <a:pt x="28500" y="120000"/>
                    <a:pt x="0" y="101333"/>
                    <a:pt x="0" y="68000"/>
                  </a:cubicBezTo>
                  <a:lnTo>
                    <a:pt x="0" y="0"/>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2600" b="0" i="0" u="none" strike="noStrike" cap="none">
                <a:solidFill>
                  <a:schemeClr val="dk1"/>
                </a:solidFill>
                <a:latin typeface="Arial"/>
                <a:ea typeface="Arial"/>
                <a:cs typeface="Arial"/>
                <a:sym typeface="Arial"/>
              </a:endParaRPr>
            </a:p>
          </p:txBody>
        </p:sp>
        <p:sp>
          <p:nvSpPr>
            <p:cNvPr id="22" name="Shape 22"/>
            <p:cNvSpPr/>
            <p:nvPr/>
          </p:nvSpPr>
          <p:spPr>
            <a:xfrm>
              <a:off x="2462317" y="1744331"/>
              <a:ext cx="144353" cy="288706"/>
            </a:xfrm>
            <a:custGeom>
              <a:avLst/>
              <a:gdLst/>
              <a:ahLst/>
              <a:cxnLst/>
              <a:rect l="0" t="0" r="0" b="0"/>
              <a:pathLst>
                <a:path w="120000" h="120000" extrusionOk="0">
                  <a:moveTo>
                    <a:pt x="0" y="3956"/>
                  </a:moveTo>
                  <a:cubicBezTo>
                    <a:pt x="46956" y="3956"/>
                    <a:pt x="46956" y="3956"/>
                    <a:pt x="46956" y="3956"/>
                  </a:cubicBezTo>
                  <a:cubicBezTo>
                    <a:pt x="46956" y="15824"/>
                    <a:pt x="46956" y="15824"/>
                    <a:pt x="46956" y="15824"/>
                  </a:cubicBezTo>
                  <a:cubicBezTo>
                    <a:pt x="46956" y="15824"/>
                    <a:pt x="46956" y="15824"/>
                    <a:pt x="46956" y="15824"/>
                  </a:cubicBezTo>
                  <a:cubicBezTo>
                    <a:pt x="57391" y="6593"/>
                    <a:pt x="73043" y="0"/>
                    <a:pt x="93913" y="0"/>
                  </a:cubicBezTo>
                  <a:cubicBezTo>
                    <a:pt x="104347" y="0"/>
                    <a:pt x="114782" y="1318"/>
                    <a:pt x="120000" y="3956"/>
                  </a:cubicBezTo>
                  <a:cubicBezTo>
                    <a:pt x="101739" y="29010"/>
                    <a:pt x="101739" y="29010"/>
                    <a:pt x="101739" y="29010"/>
                  </a:cubicBezTo>
                  <a:cubicBezTo>
                    <a:pt x="99130" y="26373"/>
                    <a:pt x="88695" y="25054"/>
                    <a:pt x="83478" y="25054"/>
                  </a:cubicBezTo>
                  <a:cubicBezTo>
                    <a:pt x="65217" y="25054"/>
                    <a:pt x="49565" y="31648"/>
                    <a:pt x="49565" y="43516"/>
                  </a:cubicBezTo>
                  <a:cubicBezTo>
                    <a:pt x="49565" y="120000"/>
                    <a:pt x="49565" y="120000"/>
                    <a:pt x="49565" y="120000"/>
                  </a:cubicBezTo>
                  <a:cubicBezTo>
                    <a:pt x="0" y="120000"/>
                    <a:pt x="0" y="120000"/>
                    <a:pt x="0" y="120000"/>
                  </a:cubicBezTo>
                  <a:lnTo>
                    <a:pt x="0" y="3956"/>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2600" b="0" i="0" u="none" strike="noStrike" cap="none">
                <a:solidFill>
                  <a:schemeClr val="dk1"/>
                </a:solidFill>
                <a:latin typeface="Arial"/>
                <a:ea typeface="Arial"/>
                <a:cs typeface="Arial"/>
                <a:sym typeface="Arial"/>
              </a:endParaRPr>
            </a:p>
          </p:txBody>
        </p:sp>
        <p:sp>
          <p:nvSpPr>
            <p:cNvPr id="23" name="Shape 23"/>
            <p:cNvSpPr/>
            <p:nvPr/>
          </p:nvSpPr>
          <p:spPr>
            <a:xfrm>
              <a:off x="2631833" y="1753600"/>
              <a:ext cx="254273" cy="286057"/>
            </a:xfrm>
            <a:custGeom>
              <a:avLst/>
              <a:gdLst/>
              <a:ahLst/>
              <a:cxnLst/>
              <a:rect l="0" t="0" r="0" b="0"/>
              <a:pathLst>
                <a:path w="120000" h="120000" extrusionOk="0">
                  <a:moveTo>
                    <a:pt x="0" y="0"/>
                  </a:moveTo>
                  <a:lnTo>
                    <a:pt x="31250" y="0"/>
                  </a:lnTo>
                  <a:lnTo>
                    <a:pt x="59375" y="66666"/>
                  </a:lnTo>
                  <a:lnTo>
                    <a:pt x="60625" y="66666"/>
                  </a:lnTo>
                  <a:lnTo>
                    <a:pt x="88750" y="0"/>
                  </a:lnTo>
                  <a:lnTo>
                    <a:pt x="120000" y="0"/>
                  </a:lnTo>
                  <a:lnTo>
                    <a:pt x="59375" y="120000"/>
                  </a:lnTo>
                  <a:lnTo>
                    <a:pt x="0" y="0"/>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2600" b="0" i="0" u="none" strike="noStrike" cap="none">
                <a:solidFill>
                  <a:schemeClr val="dk1"/>
                </a:solidFill>
                <a:latin typeface="Arial"/>
                <a:ea typeface="Arial"/>
                <a:cs typeface="Arial"/>
                <a:sym typeface="Arial"/>
              </a:endParaRPr>
            </a:p>
          </p:txBody>
        </p:sp>
        <p:sp>
          <p:nvSpPr>
            <p:cNvPr id="24" name="Shape 24"/>
            <p:cNvSpPr/>
            <p:nvPr/>
          </p:nvSpPr>
          <p:spPr>
            <a:xfrm>
              <a:off x="2895376" y="1744331"/>
              <a:ext cx="297976" cy="295329"/>
            </a:xfrm>
            <a:custGeom>
              <a:avLst/>
              <a:gdLst/>
              <a:ahLst/>
              <a:cxnLst/>
              <a:rect l="0" t="0" r="0" b="0"/>
              <a:pathLst>
                <a:path w="120000" h="120000" extrusionOk="0">
                  <a:moveTo>
                    <a:pt x="113684" y="92903"/>
                  </a:moveTo>
                  <a:cubicBezTo>
                    <a:pt x="101052" y="109677"/>
                    <a:pt x="82105" y="120000"/>
                    <a:pt x="61894" y="120000"/>
                  </a:cubicBezTo>
                  <a:cubicBezTo>
                    <a:pt x="22736" y="120000"/>
                    <a:pt x="0" y="90322"/>
                    <a:pt x="0" y="60645"/>
                  </a:cubicBezTo>
                  <a:cubicBezTo>
                    <a:pt x="0" y="29677"/>
                    <a:pt x="22736" y="0"/>
                    <a:pt x="61894" y="0"/>
                  </a:cubicBezTo>
                  <a:cubicBezTo>
                    <a:pt x="85894" y="0"/>
                    <a:pt x="120000" y="19354"/>
                    <a:pt x="120000" y="64516"/>
                  </a:cubicBezTo>
                  <a:cubicBezTo>
                    <a:pt x="120000" y="68387"/>
                    <a:pt x="120000" y="68387"/>
                    <a:pt x="120000" y="68387"/>
                  </a:cubicBezTo>
                  <a:cubicBezTo>
                    <a:pt x="26526" y="68387"/>
                    <a:pt x="26526" y="68387"/>
                    <a:pt x="26526" y="68387"/>
                  </a:cubicBezTo>
                  <a:cubicBezTo>
                    <a:pt x="29052" y="86451"/>
                    <a:pt x="44210" y="99354"/>
                    <a:pt x="61894" y="99354"/>
                  </a:cubicBezTo>
                  <a:cubicBezTo>
                    <a:pt x="74526" y="99354"/>
                    <a:pt x="85894" y="92903"/>
                    <a:pt x="93473" y="81290"/>
                  </a:cubicBezTo>
                  <a:lnTo>
                    <a:pt x="113684" y="92903"/>
                  </a:lnTo>
                  <a:close/>
                  <a:moveTo>
                    <a:pt x="92210" y="49032"/>
                  </a:moveTo>
                  <a:cubicBezTo>
                    <a:pt x="87157" y="30967"/>
                    <a:pt x="74526" y="21935"/>
                    <a:pt x="59368" y="21935"/>
                  </a:cubicBezTo>
                  <a:cubicBezTo>
                    <a:pt x="42947" y="21935"/>
                    <a:pt x="31578" y="30967"/>
                    <a:pt x="26526" y="49032"/>
                  </a:cubicBezTo>
                  <a:lnTo>
                    <a:pt x="92210" y="49032"/>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2600" b="0" i="0" u="none" strike="noStrike" cap="none">
                <a:solidFill>
                  <a:schemeClr val="dk1"/>
                </a:solidFill>
                <a:latin typeface="Arial"/>
                <a:ea typeface="Arial"/>
                <a:cs typeface="Arial"/>
                <a:sym typeface="Arial"/>
              </a:endParaRPr>
            </a:p>
          </p:txBody>
        </p:sp>
        <p:sp>
          <p:nvSpPr>
            <p:cNvPr id="25" name="Shape 25"/>
            <p:cNvSpPr/>
            <p:nvPr/>
          </p:nvSpPr>
          <p:spPr>
            <a:xfrm>
              <a:off x="3233084" y="1753600"/>
              <a:ext cx="254273" cy="394654"/>
            </a:xfrm>
            <a:custGeom>
              <a:avLst/>
              <a:gdLst/>
              <a:ahLst/>
              <a:cxnLst/>
              <a:rect l="0" t="0" r="0" b="0"/>
              <a:pathLst>
                <a:path w="120000" h="120000" extrusionOk="0">
                  <a:moveTo>
                    <a:pt x="0" y="0"/>
                  </a:moveTo>
                  <a:cubicBezTo>
                    <a:pt x="28148" y="0"/>
                    <a:pt x="28148" y="0"/>
                    <a:pt x="28148" y="0"/>
                  </a:cubicBezTo>
                  <a:cubicBezTo>
                    <a:pt x="28148" y="49354"/>
                    <a:pt x="28148" y="49354"/>
                    <a:pt x="28148" y="49354"/>
                  </a:cubicBezTo>
                  <a:cubicBezTo>
                    <a:pt x="28148" y="63870"/>
                    <a:pt x="42962" y="69677"/>
                    <a:pt x="59259" y="69677"/>
                  </a:cubicBezTo>
                  <a:cubicBezTo>
                    <a:pt x="81481" y="69677"/>
                    <a:pt x="91851" y="60967"/>
                    <a:pt x="91851" y="48387"/>
                  </a:cubicBezTo>
                  <a:cubicBezTo>
                    <a:pt x="91851" y="0"/>
                    <a:pt x="91851" y="0"/>
                    <a:pt x="91851" y="0"/>
                  </a:cubicBezTo>
                  <a:cubicBezTo>
                    <a:pt x="120000" y="0"/>
                    <a:pt x="120000" y="0"/>
                    <a:pt x="120000" y="0"/>
                  </a:cubicBezTo>
                  <a:cubicBezTo>
                    <a:pt x="120000" y="82258"/>
                    <a:pt x="120000" y="82258"/>
                    <a:pt x="120000" y="82258"/>
                  </a:cubicBezTo>
                  <a:cubicBezTo>
                    <a:pt x="120000" y="108387"/>
                    <a:pt x="84444" y="120000"/>
                    <a:pt x="60740" y="120000"/>
                  </a:cubicBezTo>
                  <a:cubicBezTo>
                    <a:pt x="31111" y="120000"/>
                    <a:pt x="17777" y="113225"/>
                    <a:pt x="4444" y="103548"/>
                  </a:cubicBezTo>
                  <a:cubicBezTo>
                    <a:pt x="28148" y="93870"/>
                    <a:pt x="28148" y="93870"/>
                    <a:pt x="28148" y="93870"/>
                  </a:cubicBezTo>
                  <a:cubicBezTo>
                    <a:pt x="37037" y="99677"/>
                    <a:pt x="47407" y="102580"/>
                    <a:pt x="59259" y="102580"/>
                  </a:cubicBezTo>
                  <a:cubicBezTo>
                    <a:pt x="77037" y="102580"/>
                    <a:pt x="93333" y="95806"/>
                    <a:pt x="93333" y="80322"/>
                  </a:cubicBezTo>
                  <a:cubicBezTo>
                    <a:pt x="93333" y="75483"/>
                    <a:pt x="93333" y="75483"/>
                    <a:pt x="93333" y="75483"/>
                  </a:cubicBezTo>
                  <a:cubicBezTo>
                    <a:pt x="93333" y="75483"/>
                    <a:pt x="93333" y="75483"/>
                    <a:pt x="93333" y="75483"/>
                  </a:cubicBezTo>
                  <a:cubicBezTo>
                    <a:pt x="81481" y="84193"/>
                    <a:pt x="71111" y="87096"/>
                    <a:pt x="53333" y="87096"/>
                  </a:cubicBezTo>
                  <a:cubicBezTo>
                    <a:pt x="25185" y="87096"/>
                    <a:pt x="0" y="73548"/>
                    <a:pt x="0" y="49354"/>
                  </a:cubicBezTo>
                  <a:lnTo>
                    <a:pt x="0" y="0"/>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2600" b="0" i="0" u="none" strike="noStrike" cap="none">
                <a:solidFill>
                  <a:schemeClr val="dk1"/>
                </a:solidFill>
                <a:latin typeface="Arial"/>
                <a:ea typeface="Arial"/>
                <a:cs typeface="Arial"/>
                <a:sym typeface="Arial"/>
              </a:endParaRPr>
            </a:p>
          </p:txBody>
        </p:sp>
        <p:sp>
          <p:nvSpPr>
            <p:cNvPr id="26" name="Shape 26"/>
            <p:cNvSpPr/>
            <p:nvPr/>
          </p:nvSpPr>
          <p:spPr>
            <a:xfrm>
              <a:off x="3556223" y="1660897"/>
              <a:ext cx="320491" cy="372140"/>
            </a:xfrm>
            <a:custGeom>
              <a:avLst/>
              <a:gdLst/>
              <a:ahLst/>
              <a:cxnLst/>
              <a:rect l="0" t="0" r="0" b="0"/>
              <a:pathLst>
                <a:path w="120000" h="120000" extrusionOk="0">
                  <a:moveTo>
                    <a:pt x="0" y="0"/>
                  </a:moveTo>
                  <a:lnTo>
                    <a:pt x="60000" y="52526"/>
                  </a:lnTo>
                  <a:lnTo>
                    <a:pt x="120000" y="0"/>
                  </a:lnTo>
                  <a:lnTo>
                    <a:pt x="120000" y="120000"/>
                  </a:lnTo>
                  <a:lnTo>
                    <a:pt x="95206" y="120000"/>
                  </a:lnTo>
                  <a:lnTo>
                    <a:pt x="95206" y="47402"/>
                  </a:lnTo>
                  <a:lnTo>
                    <a:pt x="60000" y="79003"/>
                  </a:lnTo>
                  <a:lnTo>
                    <a:pt x="24793" y="47402"/>
                  </a:lnTo>
                  <a:lnTo>
                    <a:pt x="24793" y="120000"/>
                  </a:lnTo>
                  <a:lnTo>
                    <a:pt x="0" y="120000"/>
                  </a:lnTo>
                  <a:lnTo>
                    <a:pt x="0" y="0"/>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2600" b="0" i="0" u="none" strike="noStrike" cap="none">
                <a:solidFill>
                  <a:schemeClr val="dk1"/>
                </a:solidFill>
                <a:latin typeface="Arial"/>
                <a:ea typeface="Arial"/>
                <a:cs typeface="Arial"/>
                <a:sym typeface="Arial"/>
              </a:endParaRPr>
            </a:p>
          </p:txBody>
        </p:sp>
        <p:sp>
          <p:nvSpPr>
            <p:cNvPr id="27" name="Shape 27"/>
            <p:cNvSpPr/>
            <p:nvPr/>
          </p:nvSpPr>
          <p:spPr>
            <a:xfrm>
              <a:off x="3916444" y="1744331"/>
              <a:ext cx="307246" cy="295329"/>
            </a:xfrm>
            <a:custGeom>
              <a:avLst/>
              <a:gdLst/>
              <a:ahLst/>
              <a:cxnLst/>
              <a:rect l="0" t="0" r="0" b="0"/>
              <a:pathLst>
                <a:path w="120000" h="120000" extrusionOk="0">
                  <a:moveTo>
                    <a:pt x="59999" y="0"/>
                  </a:moveTo>
                  <a:cubicBezTo>
                    <a:pt x="97959" y="0"/>
                    <a:pt x="119999" y="29677"/>
                    <a:pt x="119999" y="60645"/>
                  </a:cubicBezTo>
                  <a:cubicBezTo>
                    <a:pt x="119999" y="90322"/>
                    <a:pt x="97959" y="120000"/>
                    <a:pt x="59999" y="120000"/>
                  </a:cubicBezTo>
                  <a:cubicBezTo>
                    <a:pt x="22040" y="120000"/>
                    <a:pt x="0" y="90322"/>
                    <a:pt x="0" y="60645"/>
                  </a:cubicBezTo>
                  <a:cubicBezTo>
                    <a:pt x="0" y="29677"/>
                    <a:pt x="22040" y="0"/>
                    <a:pt x="59999" y="0"/>
                  </a:cubicBezTo>
                  <a:moveTo>
                    <a:pt x="59999" y="96774"/>
                  </a:moveTo>
                  <a:cubicBezTo>
                    <a:pt x="80816" y="96774"/>
                    <a:pt x="95510" y="81290"/>
                    <a:pt x="95510" y="60645"/>
                  </a:cubicBezTo>
                  <a:cubicBezTo>
                    <a:pt x="95510" y="40000"/>
                    <a:pt x="80816" y="23225"/>
                    <a:pt x="59999" y="23225"/>
                  </a:cubicBezTo>
                  <a:cubicBezTo>
                    <a:pt x="40408" y="23225"/>
                    <a:pt x="24489" y="40000"/>
                    <a:pt x="24489" y="60645"/>
                  </a:cubicBezTo>
                  <a:cubicBezTo>
                    <a:pt x="24489" y="81290"/>
                    <a:pt x="40408" y="96774"/>
                    <a:pt x="59999" y="96774"/>
                  </a:cubicBezTo>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2600" b="0" i="0" u="none" strike="noStrike" cap="none">
                <a:solidFill>
                  <a:schemeClr val="dk1"/>
                </a:solidFill>
                <a:latin typeface="Arial"/>
                <a:ea typeface="Arial"/>
                <a:cs typeface="Arial"/>
                <a:sym typeface="Arial"/>
              </a:endParaRPr>
            </a:p>
          </p:txBody>
        </p:sp>
        <p:sp>
          <p:nvSpPr>
            <p:cNvPr id="28" name="Shape 28"/>
            <p:cNvSpPr/>
            <p:nvPr/>
          </p:nvSpPr>
          <p:spPr>
            <a:xfrm>
              <a:off x="4264746" y="1744331"/>
              <a:ext cx="254273" cy="288706"/>
            </a:xfrm>
            <a:custGeom>
              <a:avLst/>
              <a:gdLst/>
              <a:ahLst/>
              <a:cxnLst/>
              <a:rect l="0" t="0" r="0" b="0"/>
              <a:pathLst>
                <a:path w="120000" h="120000" extrusionOk="0">
                  <a:moveTo>
                    <a:pt x="0" y="3956"/>
                  </a:moveTo>
                  <a:cubicBezTo>
                    <a:pt x="28148" y="3956"/>
                    <a:pt x="28148" y="3956"/>
                    <a:pt x="28148" y="3956"/>
                  </a:cubicBezTo>
                  <a:cubicBezTo>
                    <a:pt x="28148" y="18461"/>
                    <a:pt x="28148" y="18461"/>
                    <a:pt x="28148" y="18461"/>
                  </a:cubicBezTo>
                  <a:cubicBezTo>
                    <a:pt x="29629" y="18461"/>
                    <a:pt x="29629" y="18461"/>
                    <a:pt x="29629" y="18461"/>
                  </a:cubicBezTo>
                  <a:cubicBezTo>
                    <a:pt x="37037" y="6593"/>
                    <a:pt x="51851" y="0"/>
                    <a:pt x="69629" y="0"/>
                  </a:cubicBezTo>
                  <a:cubicBezTo>
                    <a:pt x="96296" y="0"/>
                    <a:pt x="120000" y="21098"/>
                    <a:pt x="120000" y="50109"/>
                  </a:cubicBezTo>
                  <a:cubicBezTo>
                    <a:pt x="120000" y="120000"/>
                    <a:pt x="120000" y="120000"/>
                    <a:pt x="120000" y="120000"/>
                  </a:cubicBezTo>
                  <a:cubicBezTo>
                    <a:pt x="91851" y="120000"/>
                    <a:pt x="91851" y="120000"/>
                    <a:pt x="91851" y="120000"/>
                  </a:cubicBezTo>
                  <a:cubicBezTo>
                    <a:pt x="91851" y="55384"/>
                    <a:pt x="91851" y="55384"/>
                    <a:pt x="91851" y="55384"/>
                  </a:cubicBezTo>
                  <a:cubicBezTo>
                    <a:pt x="91851" y="34285"/>
                    <a:pt x="80000" y="25054"/>
                    <a:pt x="60740" y="25054"/>
                  </a:cubicBezTo>
                  <a:cubicBezTo>
                    <a:pt x="42962" y="25054"/>
                    <a:pt x="28148" y="35604"/>
                    <a:pt x="28148" y="54065"/>
                  </a:cubicBezTo>
                  <a:cubicBezTo>
                    <a:pt x="28148" y="120000"/>
                    <a:pt x="28148" y="120000"/>
                    <a:pt x="28148" y="120000"/>
                  </a:cubicBezTo>
                  <a:cubicBezTo>
                    <a:pt x="0" y="120000"/>
                    <a:pt x="0" y="120000"/>
                    <a:pt x="0" y="120000"/>
                  </a:cubicBezTo>
                  <a:lnTo>
                    <a:pt x="0" y="3956"/>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2600" b="0" i="0" u="none" strike="noStrike" cap="none">
                <a:solidFill>
                  <a:schemeClr val="dk1"/>
                </a:solidFill>
                <a:latin typeface="Arial"/>
                <a:ea typeface="Arial"/>
                <a:cs typeface="Arial"/>
                <a:sym typeface="Arial"/>
              </a:endParaRPr>
            </a:p>
          </p:txBody>
        </p:sp>
        <p:sp>
          <p:nvSpPr>
            <p:cNvPr id="29" name="Shape 29"/>
            <p:cNvSpPr/>
            <p:nvPr/>
          </p:nvSpPr>
          <p:spPr>
            <a:xfrm>
              <a:off x="4565373" y="1667518"/>
              <a:ext cx="275462" cy="365518"/>
            </a:xfrm>
            <a:custGeom>
              <a:avLst/>
              <a:gdLst/>
              <a:ahLst/>
              <a:cxnLst/>
              <a:rect l="0" t="0" r="0" b="0"/>
              <a:pathLst>
                <a:path w="120000" h="120000" extrusionOk="0">
                  <a:moveTo>
                    <a:pt x="16730" y="81304"/>
                  </a:moveTo>
                  <a:lnTo>
                    <a:pt x="0" y="81304"/>
                  </a:lnTo>
                  <a:lnTo>
                    <a:pt x="0" y="62608"/>
                  </a:lnTo>
                  <a:lnTo>
                    <a:pt x="16730" y="62608"/>
                  </a:lnTo>
                  <a:lnTo>
                    <a:pt x="16730" y="0"/>
                  </a:lnTo>
                  <a:lnTo>
                    <a:pt x="42692" y="0"/>
                  </a:lnTo>
                  <a:lnTo>
                    <a:pt x="42692" y="62608"/>
                  </a:lnTo>
                  <a:lnTo>
                    <a:pt x="55961" y="62608"/>
                  </a:lnTo>
                  <a:lnTo>
                    <a:pt x="87692" y="28260"/>
                  </a:lnTo>
                  <a:lnTo>
                    <a:pt x="118846" y="28260"/>
                  </a:lnTo>
                  <a:lnTo>
                    <a:pt x="77884" y="70869"/>
                  </a:lnTo>
                  <a:lnTo>
                    <a:pt x="120000" y="120000"/>
                  </a:lnTo>
                  <a:lnTo>
                    <a:pt x="90000" y="120000"/>
                  </a:lnTo>
                  <a:lnTo>
                    <a:pt x="58846" y="81304"/>
                  </a:lnTo>
                  <a:lnTo>
                    <a:pt x="42692" y="81304"/>
                  </a:lnTo>
                  <a:lnTo>
                    <a:pt x="42692" y="120000"/>
                  </a:lnTo>
                  <a:lnTo>
                    <a:pt x="16730" y="120000"/>
                  </a:lnTo>
                  <a:lnTo>
                    <a:pt x="16730" y="81304"/>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2600" b="0" i="0" u="none" strike="noStrike" cap="none">
                <a:solidFill>
                  <a:schemeClr val="dk1"/>
                </a:solidFill>
                <a:latin typeface="Arial"/>
                <a:ea typeface="Arial"/>
                <a:cs typeface="Arial"/>
                <a:sym typeface="Arial"/>
              </a:endParaRPr>
            </a:p>
          </p:txBody>
        </p:sp>
        <p:sp>
          <p:nvSpPr>
            <p:cNvPr id="30" name="Shape 30"/>
            <p:cNvSpPr/>
            <p:nvPr/>
          </p:nvSpPr>
          <p:spPr>
            <a:xfrm>
              <a:off x="4860700" y="1744331"/>
              <a:ext cx="296653" cy="295329"/>
            </a:xfrm>
            <a:custGeom>
              <a:avLst/>
              <a:gdLst/>
              <a:ahLst/>
              <a:cxnLst/>
              <a:rect l="0" t="0" r="0" b="0"/>
              <a:pathLst>
                <a:path w="120000" h="120000" extrusionOk="0">
                  <a:moveTo>
                    <a:pt x="113684" y="92903"/>
                  </a:moveTo>
                  <a:cubicBezTo>
                    <a:pt x="99789" y="109677"/>
                    <a:pt x="82105" y="120000"/>
                    <a:pt x="61894" y="120000"/>
                  </a:cubicBezTo>
                  <a:cubicBezTo>
                    <a:pt x="22736" y="120000"/>
                    <a:pt x="0" y="90322"/>
                    <a:pt x="0" y="60645"/>
                  </a:cubicBezTo>
                  <a:cubicBezTo>
                    <a:pt x="0" y="29677"/>
                    <a:pt x="22736" y="0"/>
                    <a:pt x="61894" y="0"/>
                  </a:cubicBezTo>
                  <a:cubicBezTo>
                    <a:pt x="84631" y="0"/>
                    <a:pt x="120000" y="19354"/>
                    <a:pt x="120000" y="64516"/>
                  </a:cubicBezTo>
                  <a:cubicBezTo>
                    <a:pt x="120000" y="68387"/>
                    <a:pt x="120000" y="68387"/>
                    <a:pt x="120000" y="68387"/>
                  </a:cubicBezTo>
                  <a:cubicBezTo>
                    <a:pt x="26526" y="68387"/>
                    <a:pt x="26526" y="68387"/>
                    <a:pt x="26526" y="68387"/>
                  </a:cubicBezTo>
                  <a:cubicBezTo>
                    <a:pt x="27789" y="86451"/>
                    <a:pt x="44210" y="99354"/>
                    <a:pt x="60631" y="99354"/>
                  </a:cubicBezTo>
                  <a:cubicBezTo>
                    <a:pt x="74526" y="99354"/>
                    <a:pt x="84631" y="92903"/>
                    <a:pt x="93473" y="81290"/>
                  </a:cubicBezTo>
                  <a:lnTo>
                    <a:pt x="113684" y="92903"/>
                  </a:lnTo>
                  <a:close/>
                  <a:moveTo>
                    <a:pt x="92210" y="49032"/>
                  </a:moveTo>
                  <a:cubicBezTo>
                    <a:pt x="87157" y="30967"/>
                    <a:pt x="73263" y="21935"/>
                    <a:pt x="58105" y="21935"/>
                  </a:cubicBezTo>
                  <a:cubicBezTo>
                    <a:pt x="42947" y="21935"/>
                    <a:pt x="31578" y="30967"/>
                    <a:pt x="26526" y="49032"/>
                  </a:cubicBezTo>
                  <a:lnTo>
                    <a:pt x="92210" y="49032"/>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2600" b="0" i="0" u="none" strike="noStrike" cap="none">
                <a:solidFill>
                  <a:schemeClr val="dk1"/>
                </a:solidFill>
                <a:latin typeface="Arial"/>
                <a:ea typeface="Arial"/>
                <a:cs typeface="Arial"/>
                <a:sym typeface="Arial"/>
              </a:endParaRPr>
            </a:p>
          </p:txBody>
        </p:sp>
        <p:sp>
          <p:nvSpPr>
            <p:cNvPr id="31" name="Shape 31"/>
            <p:cNvSpPr/>
            <p:nvPr/>
          </p:nvSpPr>
          <p:spPr>
            <a:xfrm>
              <a:off x="5195758" y="1753600"/>
              <a:ext cx="250300" cy="394654"/>
            </a:xfrm>
            <a:custGeom>
              <a:avLst/>
              <a:gdLst/>
              <a:ahLst/>
              <a:cxnLst/>
              <a:rect l="0" t="0" r="0" b="0"/>
              <a:pathLst>
                <a:path w="120000" h="120000" extrusionOk="0">
                  <a:moveTo>
                    <a:pt x="0" y="0"/>
                  </a:moveTo>
                  <a:cubicBezTo>
                    <a:pt x="28500" y="0"/>
                    <a:pt x="28500" y="0"/>
                    <a:pt x="28500" y="0"/>
                  </a:cubicBezTo>
                  <a:cubicBezTo>
                    <a:pt x="28500" y="49354"/>
                    <a:pt x="28500" y="49354"/>
                    <a:pt x="28500" y="49354"/>
                  </a:cubicBezTo>
                  <a:cubicBezTo>
                    <a:pt x="28500" y="63870"/>
                    <a:pt x="42000" y="69677"/>
                    <a:pt x="58500" y="69677"/>
                  </a:cubicBezTo>
                  <a:cubicBezTo>
                    <a:pt x="81000" y="69677"/>
                    <a:pt x="91500" y="60967"/>
                    <a:pt x="91500" y="48387"/>
                  </a:cubicBezTo>
                  <a:cubicBezTo>
                    <a:pt x="91500" y="0"/>
                    <a:pt x="91500" y="0"/>
                    <a:pt x="91500" y="0"/>
                  </a:cubicBezTo>
                  <a:cubicBezTo>
                    <a:pt x="120000" y="0"/>
                    <a:pt x="120000" y="0"/>
                    <a:pt x="120000" y="0"/>
                  </a:cubicBezTo>
                  <a:cubicBezTo>
                    <a:pt x="120000" y="82258"/>
                    <a:pt x="120000" y="82258"/>
                    <a:pt x="120000" y="82258"/>
                  </a:cubicBezTo>
                  <a:cubicBezTo>
                    <a:pt x="120000" y="108387"/>
                    <a:pt x="84000" y="120000"/>
                    <a:pt x="60000" y="120000"/>
                  </a:cubicBezTo>
                  <a:cubicBezTo>
                    <a:pt x="30000" y="120000"/>
                    <a:pt x="16500" y="113225"/>
                    <a:pt x="3000" y="103548"/>
                  </a:cubicBezTo>
                  <a:cubicBezTo>
                    <a:pt x="28500" y="93870"/>
                    <a:pt x="28500" y="93870"/>
                    <a:pt x="28500" y="93870"/>
                  </a:cubicBezTo>
                  <a:cubicBezTo>
                    <a:pt x="37500" y="99677"/>
                    <a:pt x="46500" y="102580"/>
                    <a:pt x="58500" y="102580"/>
                  </a:cubicBezTo>
                  <a:cubicBezTo>
                    <a:pt x="76500" y="102580"/>
                    <a:pt x="93000" y="95806"/>
                    <a:pt x="93000" y="80322"/>
                  </a:cubicBezTo>
                  <a:cubicBezTo>
                    <a:pt x="93000" y="75483"/>
                    <a:pt x="93000" y="75483"/>
                    <a:pt x="93000" y="75483"/>
                  </a:cubicBezTo>
                  <a:cubicBezTo>
                    <a:pt x="93000" y="75483"/>
                    <a:pt x="93000" y="75483"/>
                    <a:pt x="93000" y="75483"/>
                  </a:cubicBezTo>
                  <a:cubicBezTo>
                    <a:pt x="82500" y="84193"/>
                    <a:pt x="72000" y="87096"/>
                    <a:pt x="52500" y="87096"/>
                  </a:cubicBezTo>
                  <a:cubicBezTo>
                    <a:pt x="24000" y="87096"/>
                    <a:pt x="0" y="73548"/>
                    <a:pt x="0" y="49354"/>
                  </a:cubicBezTo>
                  <a:lnTo>
                    <a:pt x="0" y="0"/>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2600" b="0" i="0" u="none" strike="noStrike" cap="none">
                <a:solidFill>
                  <a:schemeClr val="dk1"/>
                </a:solidFill>
                <a:latin typeface="Arial"/>
                <a:ea typeface="Arial"/>
                <a:cs typeface="Arial"/>
                <a:sym typeface="Arial"/>
              </a:endParaRPr>
            </a:p>
          </p:txBody>
        </p:sp>
        <p:sp>
          <p:nvSpPr>
            <p:cNvPr id="32" name="Shape 32"/>
            <p:cNvSpPr/>
            <p:nvPr/>
          </p:nvSpPr>
          <p:spPr>
            <a:xfrm>
              <a:off x="5499032" y="1749628"/>
              <a:ext cx="68866" cy="70191"/>
            </a:xfrm>
            <a:custGeom>
              <a:avLst/>
              <a:gdLst/>
              <a:ahLst/>
              <a:cxnLst/>
              <a:rect l="0" t="0" r="0" b="0"/>
              <a:pathLst>
                <a:path w="120000" h="120000" extrusionOk="0">
                  <a:moveTo>
                    <a:pt x="43636" y="54545"/>
                  </a:moveTo>
                  <a:cubicBezTo>
                    <a:pt x="60000" y="54545"/>
                    <a:pt x="60000" y="54545"/>
                    <a:pt x="60000" y="54545"/>
                  </a:cubicBezTo>
                  <a:cubicBezTo>
                    <a:pt x="65454" y="54545"/>
                    <a:pt x="65454" y="54545"/>
                    <a:pt x="70909" y="54545"/>
                  </a:cubicBezTo>
                  <a:cubicBezTo>
                    <a:pt x="70909" y="54545"/>
                    <a:pt x="70909" y="49090"/>
                    <a:pt x="70909" y="49090"/>
                  </a:cubicBezTo>
                  <a:cubicBezTo>
                    <a:pt x="70909" y="43636"/>
                    <a:pt x="70909" y="43636"/>
                    <a:pt x="70909" y="43636"/>
                  </a:cubicBezTo>
                  <a:cubicBezTo>
                    <a:pt x="70909" y="38181"/>
                    <a:pt x="70909" y="38181"/>
                    <a:pt x="65454" y="38181"/>
                  </a:cubicBezTo>
                  <a:cubicBezTo>
                    <a:pt x="65454" y="38181"/>
                    <a:pt x="60000" y="38181"/>
                    <a:pt x="54545" y="38181"/>
                  </a:cubicBezTo>
                  <a:cubicBezTo>
                    <a:pt x="43636" y="38181"/>
                    <a:pt x="43636" y="38181"/>
                    <a:pt x="43636" y="38181"/>
                  </a:cubicBezTo>
                  <a:lnTo>
                    <a:pt x="43636" y="54545"/>
                  </a:lnTo>
                  <a:close/>
                  <a:moveTo>
                    <a:pt x="32727" y="92727"/>
                  </a:moveTo>
                  <a:cubicBezTo>
                    <a:pt x="32727" y="27272"/>
                    <a:pt x="32727" y="27272"/>
                    <a:pt x="32727" y="27272"/>
                  </a:cubicBezTo>
                  <a:cubicBezTo>
                    <a:pt x="54545" y="27272"/>
                    <a:pt x="54545" y="27272"/>
                    <a:pt x="54545" y="27272"/>
                  </a:cubicBezTo>
                  <a:cubicBezTo>
                    <a:pt x="65454" y="27272"/>
                    <a:pt x="70909" y="27272"/>
                    <a:pt x="70909" y="32727"/>
                  </a:cubicBezTo>
                  <a:cubicBezTo>
                    <a:pt x="76363" y="32727"/>
                    <a:pt x="76363" y="32727"/>
                    <a:pt x="81818" y="38181"/>
                  </a:cubicBezTo>
                  <a:cubicBezTo>
                    <a:pt x="81818" y="38181"/>
                    <a:pt x="81818" y="43636"/>
                    <a:pt x="81818" y="43636"/>
                  </a:cubicBezTo>
                  <a:cubicBezTo>
                    <a:pt x="81818" y="49090"/>
                    <a:pt x="81818" y="54545"/>
                    <a:pt x="76363" y="60000"/>
                  </a:cubicBezTo>
                  <a:cubicBezTo>
                    <a:pt x="76363" y="60000"/>
                    <a:pt x="70909" y="65454"/>
                    <a:pt x="65454" y="65454"/>
                  </a:cubicBezTo>
                  <a:cubicBezTo>
                    <a:pt x="65454" y="65454"/>
                    <a:pt x="70909" y="65454"/>
                    <a:pt x="70909" y="65454"/>
                  </a:cubicBezTo>
                  <a:cubicBezTo>
                    <a:pt x="76363" y="70909"/>
                    <a:pt x="76363" y="76363"/>
                    <a:pt x="81818" y="81818"/>
                  </a:cubicBezTo>
                  <a:cubicBezTo>
                    <a:pt x="87272" y="92727"/>
                    <a:pt x="87272" y="92727"/>
                    <a:pt x="87272" y="92727"/>
                  </a:cubicBezTo>
                  <a:cubicBezTo>
                    <a:pt x="76363" y="92727"/>
                    <a:pt x="76363" y="92727"/>
                    <a:pt x="76363" y="92727"/>
                  </a:cubicBezTo>
                  <a:cubicBezTo>
                    <a:pt x="70909" y="81818"/>
                    <a:pt x="70909" y="81818"/>
                    <a:pt x="70909" y="81818"/>
                  </a:cubicBezTo>
                  <a:cubicBezTo>
                    <a:pt x="65454" y="76363"/>
                    <a:pt x="60000" y="70909"/>
                    <a:pt x="60000" y="65454"/>
                  </a:cubicBezTo>
                  <a:cubicBezTo>
                    <a:pt x="60000" y="65454"/>
                    <a:pt x="54545" y="65454"/>
                    <a:pt x="49090" y="65454"/>
                  </a:cubicBezTo>
                  <a:cubicBezTo>
                    <a:pt x="43636" y="65454"/>
                    <a:pt x="43636" y="65454"/>
                    <a:pt x="43636" y="65454"/>
                  </a:cubicBezTo>
                  <a:cubicBezTo>
                    <a:pt x="43636" y="92727"/>
                    <a:pt x="43636" y="92727"/>
                    <a:pt x="43636" y="92727"/>
                  </a:cubicBezTo>
                  <a:lnTo>
                    <a:pt x="32727" y="92727"/>
                  </a:lnTo>
                  <a:close/>
                  <a:moveTo>
                    <a:pt x="60000" y="10909"/>
                  </a:moveTo>
                  <a:cubicBezTo>
                    <a:pt x="54545" y="10909"/>
                    <a:pt x="43636" y="10909"/>
                    <a:pt x="38181" y="16363"/>
                  </a:cubicBezTo>
                  <a:cubicBezTo>
                    <a:pt x="27272" y="21818"/>
                    <a:pt x="21818" y="27272"/>
                    <a:pt x="16363" y="32727"/>
                  </a:cubicBezTo>
                  <a:cubicBezTo>
                    <a:pt x="10909" y="43636"/>
                    <a:pt x="10909" y="49090"/>
                    <a:pt x="10909" y="60000"/>
                  </a:cubicBezTo>
                  <a:cubicBezTo>
                    <a:pt x="10909" y="70909"/>
                    <a:pt x="10909" y="76363"/>
                    <a:pt x="16363" y="87272"/>
                  </a:cubicBezTo>
                  <a:cubicBezTo>
                    <a:pt x="21818" y="92727"/>
                    <a:pt x="27272" y="98181"/>
                    <a:pt x="38181" y="103636"/>
                  </a:cubicBezTo>
                  <a:cubicBezTo>
                    <a:pt x="43636" y="109090"/>
                    <a:pt x="54545" y="109090"/>
                    <a:pt x="60000" y="109090"/>
                  </a:cubicBezTo>
                  <a:cubicBezTo>
                    <a:pt x="70909" y="109090"/>
                    <a:pt x="76363" y="109090"/>
                    <a:pt x="87272" y="103636"/>
                  </a:cubicBezTo>
                  <a:cubicBezTo>
                    <a:pt x="92727" y="98181"/>
                    <a:pt x="98181" y="92727"/>
                    <a:pt x="103636" y="87272"/>
                  </a:cubicBezTo>
                  <a:cubicBezTo>
                    <a:pt x="109090" y="76363"/>
                    <a:pt x="109090" y="70909"/>
                    <a:pt x="109090" y="60000"/>
                  </a:cubicBezTo>
                  <a:cubicBezTo>
                    <a:pt x="109090" y="49090"/>
                    <a:pt x="109090" y="43636"/>
                    <a:pt x="103636" y="32727"/>
                  </a:cubicBezTo>
                  <a:cubicBezTo>
                    <a:pt x="98181" y="27272"/>
                    <a:pt x="92727" y="21818"/>
                    <a:pt x="87272" y="16363"/>
                  </a:cubicBezTo>
                  <a:cubicBezTo>
                    <a:pt x="76363" y="10909"/>
                    <a:pt x="70909" y="10909"/>
                    <a:pt x="60000" y="10909"/>
                  </a:cubicBezTo>
                  <a:moveTo>
                    <a:pt x="60000" y="0"/>
                  </a:moveTo>
                  <a:cubicBezTo>
                    <a:pt x="70909" y="0"/>
                    <a:pt x="81818" y="5454"/>
                    <a:pt x="87272" y="10909"/>
                  </a:cubicBezTo>
                  <a:cubicBezTo>
                    <a:pt x="98181" y="10909"/>
                    <a:pt x="109090" y="21818"/>
                    <a:pt x="114545" y="32727"/>
                  </a:cubicBezTo>
                  <a:cubicBezTo>
                    <a:pt x="120000" y="38181"/>
                    <a:pt x="120000" y="49090"/>
                    <a:pt x="120000" y="60000"/>
                  </a:cubicBezTo>
                  <a:cubicBezTo>
                    <a:pt x="120000" y="70909"/>
                    <a:pt x="120000" y="81818"/>
                    <a:pt x="114545" y="87272"/>
                  </a:cubicBezTo>
                  <a:cubicBezTo>
                    <a:pt x="109090" y="98181"/>
                    <a:pt x="98181" y="103636"/>
                    <a:pt x="92727" y="109090"/>
                  </a:cubicBezTo>
                  <a:cubicBezTo>
                    <a:pt x="81818" y="114545"/>
                    <a:pt x="70909" y="120000"/>
                    <a:pt x="60000" y="120000"/>
                  </a:cubicBezTo>
                  <a:cubicBezTo>
                    <a:pt x="49090" y="120000"/>
                    <a:pt x="38181" y="114545"/>
                    <a:pt x="32727" y="109090"/>
                  </a:cubicBezTo>
                  <a:cubicBezTo>
                    <a:pt x="21818" y="103636"/>
                    <a:pt x="16363" y="98181"/>
                    <a:pt x="10909" y="87272"/>
                  </a:cubicBezTo>
                  <a:cubicBezTo>
                    <a:pt x="5454" y="81818"/>
                    <a:pt x="0" y="70909"/>
                    <a:pt x="0" y="60000"/>
                  </a:cubicBezTo>
                  <a:cubicBezTo>
                    <a:pt x="0" y="49090"/>
                    <a:pt x="5454" y="38181"/>
                    <a:pt x="10909" y="32727"/>
                  </a:cubicBezTo>
                  <a:cubicBezTo>
                    <a:pt x="16363" y="21818"/>
                    <a:pt x="21818" y="10909"/>
                    <a:pt x="32727" y="10909"/>
                  </a:cubicBezTo>
                  <a:cubicBezTo>
                    <a:pt x="38181" y="5454"/>
                    <a:pt x="49090" y="0"/>
                    <a:pt x="60000" y="0"/>
                  </a:cubicBezTo>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2600" b="0" i="0" u="none" strike="noStrike" cap="none">
                <a:solidFill>
                  <a:schemeClr val="dk1"/>
                </a:solidFill>
                <a:latin typeface="Arial"/>
                <a:ea typeface="Arial"/>
                <a:cs typeface="Arial"/>
                <a:sym typeface="Arial"/>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gue 2">
    <p:spTree>
      <p:nvGrpSpPr>
        <p:cNvPr id="1" name="Shape 33"/>
        <p:cNvGrpSpPr/>
        <p:nvPr/>
      </p:nvGrpSpPr>
      <p:grpSpPr>
        <a:xfrm>
          <a:off x="0" y="0"/>
          <a:ext cx="0" cy="0"/>
          <a:chOff x="0" y="0"/>
          <a:chExt cx="0" cy="0"/>
        </a:xfrm>
      </p:grpSpPr>
      <p:pic>
        <p:nvPicPr>
          <p:cNvPr id="34" name="Shape 34"/>
          <p:cNvPicPr preferRelativeResize="0"/>
          <p:nvPr/>
        </p:nvPicPr>
        <p:blipFill rotWithShape="1">
          <a:blip r:embed="rId2">
            <a:alphaModFix/>
          </a:blip>
          <a:srcRect/>
          <a:stretch/>
        </p:blipFill>
        <p:spPr>
          <a:xfrm>
            <a:off x="0" y="893"/>
            <a:ext cx="12192000" cy="6856214"/>
          </a:xfrm>
          <a:prstGeom prst="rect">
            <a:avLst/>
          </a:prstGeom>
          <a:noFill/>
          <a:ln>
            <a:noFill/>
          </a:ln>
        </p:spPr>
      </p:pic>
      <p:sp>
        <p:nvSpPr>
          <p:cNvPr id="35" name="Shape 35"/>
          <p:cNvSpPr txBox="1">
            <a:spLocks noGrp="1"/>
          </p:cNvSpPr>
          <p:nvPr>
            <p:ph type="title"/>
          </p:nvPr>
        </p:nvSpPr>
        <p:spPr>
          <a:xfrm>
            <a:off x="508004" y="3348726"/>
            <a:ext cx="11161575" cy="502603"/>
          </a:xfrm>
          <a:prstGeom prst="rect">
            <a:avLst/>
          </a:prstGeom>
          <a:noFill/>
          <a:ln>
            <a:noFill/>
          </a:ln>
        </p:spPr>
        <p:txBody>
          <a:bodyPr lIns="91425" tIns="91425" rIns="91425" bIns="91425" anchor="ctr" anchorCtr="0"/>
          <a:lstStyle>
            <a:lvl1pPr lvl="0" algn="ctr" rtl="0">
              <a:lnSpc>
                <a:spcPct val="90000"/>
              </a:lnSpc>
              <a:spcBef>
                <a:spcPts val="0"/>
              </a:spcBef>
              <a:buClr>
                <a:schemeClr val="lt1"/>
              </a:buClr>
              <a:buFont typeface="Arial"/>
              <a:buNone/>
              <a:defRPr sz="4800" b="1">
                <a:solidFill>
                  <a:schemeClr val="lt1"/>
                </a:solidFill>
                <a:latin typeface="Arial"/>
                <a:ea typeface="Arial"/>
                <a:cs typeface="Arial"/>
                <a:sym typeface="Arial"/>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cxnSp>
        <p:nvCxnSpPr>
          <p:cNvPr id="36" name="Shape 36"/>
          <p:cNvCxnSpPr/>
          <p:nvPr/>
        </p:nvCxnSpPr>
        <p:spPr>
          <a:xfrm>
            <a:off x="830705" y="4590251"/>
            <a:ext cx="10530590" cy="0"/>
          </a:xfrm>
          <a:prstGeom prst="straightConnector1">
            <a:avLst/>
          </a:prstGeom>
          <a:noFill/>
          <a:ln w="12700" cap="flat" cmpd="sng">
            <a:solidFill>
              <a:schemeClr val="lt1"/>
            </a:solidFill>
            <a:prstDash val="solid"/>
            <a:round/>
            <a:headEnd type="none" w="med" len="med"/>
            <a:tailEnd type="none" w="med" len="med"/>
          </a:ln>
        </p:spPr>
      </p:cxnSp>
      <p:sp>
        <p:nvSpPr>
          <p:cNvPr id="37" name="Shape 37"/>
          <p:cNvSpPr/>
          <p:nvPr/>
        </p:nvSpPr>
        <p:spPr>
          <a:xfrm>
            <a:off x="5802442" y="2348061"/>
            <a:ext cx="587114" cy="397956"/>
          </a:xfrm>
          <a:custGeom>
            <a:avLst/>
            <a:gdLst/>
            <a:ahLst/>
            <a:cxnLst/>
            <a:rect l="0" t="0" r="0" b="0"/>
            <a:pathLst>
              <a:path w="120000" h="120000" extrusionOk="0">
                <a:moveTo>
                  <a:pt x="105762" y="66075"/>
                </a:moveTo>
                <a:cubicBezTo>
                  <a:pt x="104745" y="66075"/>
                  <a:pt x="103728" y="66835"/>
                  <a:pt x="102203" y="66835"/>
                </a:cubicBezTo>
                <a:cubicBezTo>
                  <a:pt x="98135" y="41772"/>
                  <a:pt x="83898" y="22025"/>
                  <a:pt x="66610" y="18227"/>
                </a:cubicBezTo>
                <a:cubicBezTo>
                  <a:pt x="66101" y="14430"/>
                  <a:pt x="67118" y="6835"/>
                  <a:pt x="74745" y="759"/>
                </a:cubicBezTo>
                <a:cubicBezTo>
                  <a:pt x="74237" y="0"/>
                  <a:pt x="74237" y="0"/>
                  <a:pt x="74237" y="0"/>
                </a:cubicBezTo>
                <a:cubicBezTo>
                  <a:pt x="74237" y="0"/>
                  <a:pt x="62033" y="5316"/>
                  <a:pt x="59491" y="17468"/>
                </a:cubicBezTo>
                <a:cubicBezTo>
                  <a:pt x="59491" y="13670"/>
                  <a:pt x="58474" y="8354"/>
                  <a:pt x="53389" y="4556"/>
                </a:cubicBezTo>
                <a:cubicBezTo>
                  <a:pt x="53389" y="4556"/>
                  <a:pt x="52881" y="4556"/>
                  <a:pt x="52881" y="4556"/>
                </a:cubicBezTo>
                <a:cubicBezTo>
                  <a:pt x="53898" y="6075"/>
                  <a:pt x="57457" y="11392"/>
                  <a:pt x="55932" y="18227"/>
                </a:cubicBezTo>
                <a:cubicBezTo>
                  <a:pt x="37118" y="20506"/>
                  <a:pt x="21864" y="40253"/>
                  <a:pt x="17796" y="66835"/>
                </a:cubicBezTo>
                <a:cubicBezTo>
                  <a:pt x="16271" y="66835"/>
                  <a:pt x="15254" y="66075"/>
                  <a:pt x="14237" y="66075"/>
                </a:cubicBezTo>
                <a:cubicBezTo>
                  <a:pt x="6610" y="66075"/>
                  <a:pt x="0" y="75949"/>
                  <a:pt x="0" y="87341"/>
                </a:cubicBezTo>
                <a:cubicBezTo>
                  <a:pt x="0" y="99493"/>
                  <a:pt x="6610" y="108607"/>
                  <a:pt x="14237" y="108607"/>
                </a:cubicBezTo>
                <a:cubicBezTo>
                  <a:pt x="16271" y="108607"/>
                  <a:pt x="17796" y="108607"/>
                  <a:pt x="19322" y="107088"/>
                </a:cubicBezTo>
                <a:cubicBezTo>
                  <a:pt x="20847" y="111645"/>
                  <a:pt x="22372" y="116202"/>
                  <a:pt x="23898" y="120000"/>
                </a:cubicBezTo>
                <a:cubicBezTo>
                  <a:pt x="35593" y="108607"/>
                  <a:pt x="35593" y="108607"/>
                  <a:pt x="35593" y="108607"/>
                </a:cubicBezTo>
                <a:cubicBezTo>
                  <a:pt x="35593" y="107848"/>
                  <a:pt x="35593" y="107848"/>
                  <a:pt x="35593" y="107848"/>
                </a:cubicBezTo>
                <a:cubicBezTo>
                  <a:pt x="32542" y="101772"/>
                  <a:pt x="30508" y="93417"/>
                  <a:pt x="30508" y="84303"/>
                </a:cubicBezTo>
                <a:cubicBezTo>
                  <a:pt x="30000" y="75189"/>
                  <a:pt x="31525" y="65316"/>
                  <a:pt x="35593" y="60000"/>
                </a:cubicBezTo>
                <a:cubicBezTo>
                  <a:pt x="44237" y="48607"/>
                  <a:pt x="53389" y="53924"/>
                  <a:pt x="59491" y="63797"/>
                </a:cubicBezTo>
                <a:cubicBezTo>
                  <a:pt x="61016" y="63797"/>
                  <a:pt x="61016" y="63797"/>
                  <a:pt x="61016" y="63797"/>
                </a:cubicBezTo>
                <a:cubicBezTo>
                  <a:pt x="66610" y="53924"/>
                  <a:pt x="75762" y="49367"/>
                  <a:pt x="84406" y="60000"/>
                </a:cubicBezTo>
                <a:cubicBezTo>
                  <a:pt x="88474" y="65316"/>
                  <a:pt x="90000" y="75189"/>
                  <a:pt x="89491" y="84303"/>
                </a:cubicBezTo>
                <a:cubicBezTo>
                  <a:pt x="89491" y="93417"/>
                  <a:pt x="87457" y="102531"/>
                  <a:pt x="84406" y="108607"/>
                </a:cubicBezTo>
                <a:cubicBezTo>
                  <a:pt x="96101" y="120000"/>
                  <a:pt x="96101" y="120000"/>
                  <a:pt x="96101" y="120000"/>
                </a:cubicBezTo>
                <a:cubicBezTo>
                  <a:pt x="97627" y="116202"/>
                  <a:pt x="99661" y="111645"/>
                  <a:pt x="100677" y="107088"/>
                </a:cubicBezTo>
                <a:cubicBezTo>
                  <a:pt x="102203" y="108607"/>
                  <a:pt x="104237" y="108607"/>
                  <a:pt x="105762" y="108607"/>
                </a:cubicBezTo>
                <a:cubicBezTo>
                  <a:pt x="113898" y="108607"/>
                  <a:pt x="120000" y="99493"/>
                  <a:pt x="120000" y="87341"/>
                </a:cubicBezTo>
                <a:cubicBezTo>
                  <a:pt x="120000" y="75949"/>
                  <a:pt x="113898" y="66075"/>
                  <a:pt x="105762" y="66075"/>
                </a:cubicBezTo>
                <a:moveTo>
                  <a:pt x="14745" y="91898"/>
                </a:moveTo>
                <a:cubicBezTo>
                  <a:pt x="13220" y="91898"/>
                  <a:pt x="11694" y="89620"/>
                  <a:pt x="11694" y="87341"/>
                </a:cubicBezTo>
                <a:cubicBezTo>
                  <a:pt x="11694" y="85063"/>
                  <a:pt x="13220" y="83544"/>
                  <a:pt x="14745" y="83544"/>
                </a:cubicBezTo>
                <a:cubicBezTo>
                  <a:pt x="15254" y="83544"/>
                  <a:pt x="15762" y="83544"/>
                  <a:pt x="16271" y="84303"/>
                </a:cubicBezTo>
                <a:cubicBezTo>
                  <a:pt x="16271" y="86582"/>
                  <a:pt x="16271" y="88860"/>
                  <a:pt x="16779" y="91139"/>
                </a:cubicBezTo>
                <a:cubicBezTo>
                  <a:pt x="16271" y="91139"/>
                  <a:pt x="15254" y="91898"/>
                  <a:pt x="14745" y="91898"/>
                </a:cubicBezTo>
                <a:moveTo>
                  <a:pt x="105254" y="91898"/>
                </a:moveTo>
                <a:cubicBezTo>
                  <a:pt x="104745" y="91898"/>
                  <a:pt x="103728" y="91139"/>
                  <a:pt x="103220" y="91139"/>
                </a:cubicBezTo>
                <a:cubicBezTo>
                  <a:pt x="103728" y="88860"/>
                  <a:pt x="103728" y="86582"/>
                  <a:pt x="103728" y="84303"/>
                </a:cubicBezTo>
                <a:cubicBezTo>
                  <a:pt x="104237" y="83544"/>
                  <a:pt x="104745" y="83544"/>
                  <a:pt x="105254" y="83544"/>
                </a:cubicBezTo>
                <a:cubicBezTo>
                  <a:pt x="106779" y="83544"/>
                  <a:pt x="108305" y="85063"/>
                  <a:pt x="108305" y="87341"/>
                </a:cubicBezTo>
                <a:cubicBezTo>
                  <a:pt x="108305" y="90379"/>
                  <a:pt x="106779" y="91898"/>
                  <a:pt x="105254" y="91898"/>
                </a:cubicBezTo>
              </a:path>
            </a:pathLst>
          </a:custGeom>
          <a:solidFill>
            <a:schemeClr val="lt1"/>
          </a:solidFill>
          <a:ln>
            <a:noFill/>
          </a:ln>
        </p:spPr>
        <p:txBody>
          <a:bodyPr lIns="76200" tIns="38100" rIns="76200" bIns="38100" anchor="t" anchorCtr="0">
            <a:noAutofit/>
          </a:bodyPr>
          <a:lstStyle/>
          <a:p>
            <a:pPr marL="0" marR="0" lvl="0" indent="0" algn="l" rtl="0">
              <a:spcBef>
                <a:spcPts val="0"/>
              </a:spcBef>
              <a:buNone/>
            </a:pPr>
            <a:endParaRPr sz="2600" b="0" i="0" u="none" strike="noStrike" cap="none">
              <a:solidFill>
                <a:schemeClr val="dk1"/>
              </a:solidFill>
              <a:latin typeface="Arial"/>
              <a:ea typeface="Arial"/>
              <a:cs typeface="Arial"/>
              <a:sym typeface="Arial"/>
            </a:endParaRPr>
          </a:p>
        </p:txBody>
      </p:sp>
      <p:cxnSp>
        <p:nvCxnSpPr>
          <p:cNvPr id="38" name="Shape 38"/>
          <p:cNvCxnSpPr/>
          <p:nvPr/>
        </p:nvCxnSpPr>
        <p:spPr>
          <a:xfrm>
            <a:off x="6492875" y="2609803"/>
            <a:ext cx="4868420" cy="0"/>
          </a:xfrm>
          <a:prstGeom prst="straightConnector1">
            <a:avLst/>
          </a:prstGeom>
          <a:noFill/>
          <a:ln w="12700" cap="flat" cmpd="sng">
            <a:solidFill>
              <a:schemeClr val="lt1"/>
            </a:solidFill>
            <a:prstDash val="solid"/>
            <a:round/>
            <a:headEnd type="none" w="med" len="med"/>
            <a:tailEnd type="none" w="med" len="med"/>
          </a:ln>
        </p:spPr>
      </p:cxnSp>
      <p:cxnSp>
        <p:nvCxnSpPr>
          <p:cNvPr id="39" name="Shape 39"/>
          <p:cNvCxnSpPr/>
          <p:nvPr/>
        </p:nvCxnSpPr>
        <p:spPr>
          <a:xfrm>
            <a:off x="830705" y="2609803"/>
            <a:ext cx="4868420" cy="0"/>
          </a:xfrm>
          <a:prstGeom prst="straightConnector1">
            <a:avLst/>
          </a:prstGeom>
          <a:noFill/>
          <a:ln w="12700" cap="flat" cmpd="sng">
            <a:solidFill>
              <a:schemeClr val="lt1"/>
            </a:solidFill>
            <a:prstDash val="solid"/>
            <a:round/>
            <a:headEnd type="none" w="med" len="med"/>
            <a:tailEnd type="none" w="med" len="med"/>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Subtitle">
    <p:spTree>
      <p:nvGrpSpPr>
        <p:cNvPr id="1" name="Shape 52"/>
        <p:cNvGrpSpPr/>
        <p:nvPr/>
      </p:nvGrpSpPr>
      <p:grpSpPr>
        <a:xfrm>
          <a:off x="0" y="0"/>
          <a:ext cx="0" cy="0"/>
          <a:chOff x="0" y="0"/>
          <a:chExt cx="0" cy="0"/>
        </a:xfrm>
      </p:grpSpPr>
      <p:sp>
        <p:nvSpPr>
          <p:cNvPr id="53" name="Shape 53"/>
          <p:cNvSpPr txBox="1">
            <a:spLocks noGrp="1"/>
          </p:cNvSpPr>
          <p:nvPr>
            <p:ph type="body" idx="1"/>
          </p:nvPr>
        </p:nvSpPr>
        <p:spPr>
          <a:xfrm>
            <a:off x="508004" y="744220"/>
            <a:ext cx="11156679" cy="406399"/>
          </a:xfrm>
          <a:prstGeom prst="rect">
            <a:avLst/>
          </a:prstGeom>
          <a:noFill/>
          <a:ln>
            <a:noFill/>
          </a:ln>
        </p:spPr>
        <p:txBody>
          <a:bodyPr lIns="91425" tIns="91425" rIns="91425" bIns="91425" anchor="t" anchorCtr="0"/>
          <a:lstStyle>
            <a:lvl1pPr marL="0" lvl="0" indent="0" rtl="0">
              <a:spcBef>
                <a:spcPts val="0"/>
              </a:spcBef>
              <a:buFont typeface="Arial"/>
              <a:buNone/>
              <a:defRPr sz="2200"/>
            </a:lvl1pPr>
            <a:lvl2pPr marL="457109" lvl="1" indent="-12609" rtl="0">
              <a:spcBef>
                <a:spcPts val="0"/>
              </a:spcBef>
              <a:buFont typeface="Arial"/>
              <a:buNone/>
              <a:defRPr/>
            </a:lvl2pPr>
            <a:lvl3pPr marL="994633" lvl="2" indent="-4033" rtl="0">
              <a:spcBef>
                <a:spcPts val="0"/>
              </a:spcBef>
              <a:buFont typeface="Arial"/>
              <a:buNone/>
              <a:defRPr/>
            </a:lvl3pPr>
            <a:lvl4pPr marL="1604113" lvl="3" indent="-3913" rtl="0">
              <a:spcBef>
                <a:spcPts val="0"/>
              </a:spcBef>
              <a:buFont typeface="Arial"/>
              <a:buNone/>
              <a:defRPr/>
            </a:lvl4pPr>
            <a:lvl5pPr marL="2133173" lvl="4" indent="-12273" rtl="0">
              <a:spcBef>
                <a:spcPts val="0"/>
              </a:spcBef>
              <a:buFont typeface="Arial"/>
              <a:buNone/>
              <a:defRPr/>
            </a:lvl5pPr>
            <a:lvl6pPr lvl="5" rtl="0">
              <a:spcBef>
                <a:spcPts val="0"/>
              </a:spcBef>
              <a:defRPr sz="2700">
                <a:solidFill>
                  <a:schemeClr val="dk1"/>
                </a:solidFill>
                <a:latin typeface="Arial"/>
                <a:ea typeface="Arial"/>
                <a:cs typeface="Arial"/>
                <a:sym typeface="Arial"/>
              </a:defRPr>
            </a:lvl6pPr>
            <a:lvl7pPr lvl="6" rtl="0">
              <a:spcBef>
                <a:spcPts val="0"/>
              </a:spcBef>
              <a:defRPr sz="2700">
                <a:solidFill>
                  <a:schemeClr val="dk1"/>
                </a:solidFill>
                <a:latin typeface="Arial"/>
                <a:ea typeface="Arial"/>
                <a:cs typeface="Arial"/>
                <a:sym typeface="Arial"/>
              </a:defRPr>
            </a:lvl7pPr>
            <a:lvl8pPr lvl="7" rtl="0">
              <a:spcBef>
                <a:spcPts val="0"/>
              </a:spcBef>
              <a:defRPr sz="2700">
                <a:solidFill>
                  <a:schemeClr val="dk1"/>
                </a:solidFill>
                <a:latin typeface="Arial"/>
                <a:ea typeface="Arial"/>
                <a:cs typeface="Arial"/>
                <a:sym typeface="Arial"/>
              </a:defRPr>
            </a:lvl8pPr>
            <a:lvl9pPr lvl="8" rtl="0">
              <a:spcBef>
                <a:spcPts val="0"/>
              </a:spcBef>
              <a:defRPr sz="2700">
                <a:solidFill>
                  <a:schemeClr val="dk1"/>
                </a:solidFill>
                <a:latin typeface="Arial"/>
                <a:ea typeface="Arial"/>
                <a:cs typeface="Arial"/>
                <a:sym typeface="Arial"/>
              </a:defRPr>
            </a:lvl9pPr>
          </a:lstStyle>
          <a:p>
            <a:endParaRPr/>
          </a:p>
        </p:txBody>
      </p:sp>
      <p:sp>
        <p:nvSpPr>
          <p:cNvPr id="54" name="Shape 54"/>
          <p:cNvSpPr txBox="1">
            <a:spLocks noGrp="1"/>
          </p:cNvSpPr>
          <p:nvPr>
            <p:ph type="title"/>
          </p:nvPr>
        </p:nvSpPr>
        <p:spPr>
          <a:xfrm>
            <a:off x="508004" y="274637"/>
            <a:ext cx="11161575" cy="502603"/>
          </a:xfrm>
          <a:prstGeom prst="rect">
            <a:avLst/>
          </a:prstGeom>
          <a:noFill/>
          <a:ln>
            <a:noFill/>
          </a:ln>
        </p:spPr>
        <p:txBody>
          <a:bodyPr lIns="91425" tIns="91425" rIns="91425" bIns="91425" anchor="b" anchorCtr="0"/>
          <a:lstStyle>
            <a:lvl1pPr lvl="0" algn="l" rtl="0">
              <a:spcBef>
                <a:spcPts val="0"/>
              </a:spcBef>
              <a:buClr>
                <a:schemeClr val="dk1"/>
              </a:buClr>
              <a:buFont typeface="Arial"/>
              <a:buNone/>
              <a:defRPr sz="3200">
                <a:solidFill>
                  <a:schemeClr val="dk1"/>
                </a:solidFill>
                <a:latin typeface="Arial"/>
                <a:ea typeface="Arial"/>
                <a:cs typeface="Arial"/>
                <a:sym typeface="Arial"/>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pic>
        <p:nvPicPr>
          <p:cNvPr id="55" name="Shape 55"/>
          <p:cNvPicPr preferRelativeResize="0"/>
          <p:nvPr/>
        </p:nvPicPr>
        <p:blipFill rotWithShape="1">
          <a:blip r:embed="rId2">
            <a:alphaModFix/>
          </a:blip>
          <a:srcRect t="94357"/>
          <a:stretch/>
        </p:blipFill>
        <p:spPr>
          <a:xfrm>
            <a:off x="0" y="6470182"/>
            <a:ext cx="12192000" cy="386925"/>
          </a:xfrm>
          <a:prstGeom prst="rect">
            <a:avLst/>
          </a:prstGeom>
          <a:noFill/>
          <a:ln>
            <a:noFill/>
          </a:ln>
        </p:spPr>
      </p:pic>
      <p:sp>
        <p:nvSpPr>
          <p:cNvPr id="56" name="Shape 56"/>
          <p:cNvSpPr txBox="1">
            <a:spLocks noGrp="1"/>
          </p:cNvSpPr>
          <p:nvPr>
            <p:ph type="sldNum" idx="12"/>
          </p:nvPr>
        </p:nvSpPr>
        <p:spPr>
          <a:xfrm>
            <a:off x="11408365" y="6584071"/>
            <a:ext cx="261211" cy="164211"/>
          </a:xfrm>
          <a:prstGeom prst="rect">
            <a:avLst/>
          </a:prstGeom>
          <a:noFill/>
          <a:ln>
            <a:noFill/>
          </a:ln>
        </p:spPr>
        <p:txBody>
          <a:bodyPr lIns="0" tIns="0" rIns="0" bIns="0" anchor="b" anchorCtr="0">
            <a:noAutofit/>
          </a:bodyPr>
          <a:lstStyle/>
          <a:p>
            <a:pPr marL="0" marR="0" lvl="0" indent="0" algn="r" rtl="0">
              <a:spcBef>
                <a:spcPts val="0"/>
              </a:spcBef>
              <a:buSzPct val="25000"/>
              <a:buNone/>
            </a:pPr>
            <a:fld id="{00000000-1234-1234-1234-123412341234}" type="slidenum">
              <a:rPr lang="en-US" sz="1100" b="0" i="0" u="none" strike="noStrike" cap="none">
                <a:solidFill>
                  <a:schemeClr val="lt1"/>
                </a:solidFill>
                <a:latin typeface="Arial"/>
                <a:ea typeface="Arial"/>
                <a:cs typeface="Arial"/>
                <a:sym typeface="Arial"/>
              </a:rPr>
              <a:t>‹#›</a:t>
            </a:fld>
            <a:endParaRPr lang="en-US" sz="1100" b="0" i="0" u="none" strike="noStrike" cap="none">
              <a:solidFill>
                <a:schemeClr val="lt1"/>
              </a:solidFill>
              <a:latin typeface="Arial"/>
              <a:ea typeface="Arial"/>
              <a:cs typeface="Arial"/>
              <a:sym typeface="Arial"/>
            </a:endParaRPr>
          </a:p>
        </p:txBody>
      </p:sp>
      <p:sp>
        <p:nvSpPr>
          <p:cNvPr id="57" name="Shape 57"/>
          <p:cNvSpPr/>
          <p:nvPr/>
        </p:nvSpPr>
        <p:spPr>
          <a:xfrm>
            <a:off x="508004" y="6531512"/>
            <a:ext cx="389874" cy="264265"/>
          </a:xfrm>
          <a:custGeom>
            <a:avLst/>
            <a:gdLst/>
            <a:ahLst/>
            <a:cxnLst/>
            <a:rect l="0" t="0" r="0" b="0"/>
            <a:pathLst>
              <a:path w="120000" h="120000" extrusionOk="0">
                <a:moveTo>
                  <a:pt x="105762" y="66075"/>
                </a:moveTo>
                <a:cubicBezTo>
                  <a:pt x="104745" y="66075"/>
                  <a:pt x="103728" y="66835"/>
                  <a:pt x="102203" y="66835"/>
                </a:cubicBezTo>
                <a:cubicBezTo>
                  <a:pt x="98135" y="41772"/>
                  <a:pt x="83898" y="22025"/>
                  <a:pt x="66610" y="18227"/>
                </a:cubicBezTo>
                <a:cubicBezTo>
                  <a:pt x="66101" y="14430"/>
                  <a:pt x="67118" y="6835"/>
                  <a:pt x="74745" y="759"/>
                </a:cubicBezTo>
                <a:cubicBezTo>
                  <a:pt x="74237" y="0"/>
                  <a:pt x="74237" y="0"/>
                  <a:pt x="74237" y="0"/>
                </a:cubicBezTo>
                <a:cubicBezTo>
                  <a:pt x="74237" y="0"/>
                  <a:pt x="62033" y="5316"/>
                  <a:pt x="59491" y="17468"/>
                </a:cubicBezTo>
                <a:cubicBezTo>
                  <a:pt x="59491" y="13670"/>
                  <a:pt x="58474" y="8354"/>
                  <a:pt x="53389" y="4556"/>
                </a:cubicBezTo>
                <a:cubicBezTo>
                  <a:pt x="53389" y="4556"/>
                  <a:pt x="52881" y="4556"/>
                  <a:pt x="52881" y="4556"/>
                </a:cubicBezTo>
                <a:cubicBezTo>
                  <a:pt x="53898" y="6075"/>
                  <a:pt x="57457" y="11392"/>
                  <a:pt x="55932" y="18227"/>
                </a:cubicBezTo>
                <a:cubicBezTo>
                  <a:pt x="37118" y="20506"/>
                  <a:pt x="21864" y="40253"/>
                  <a:pt x="17796" y="66835"/>
                </a:cubicBezTo>
                <a:cubicBezTo>
                  <a:pt x="16271" y="66835"/>
                  <a:pt x="15254" y="66075"/>
                  <a:pt x="14237" y="66075"/>
                </a:cubicBezTo>
                <a:cubicBezTo>
                  <a:pt x="6610" y="66075"/>
                  <a:pt x="0" y="75949"/>
                  <a:pt x="0" y="87341"/>
                </a:cubicBezTo>
                <a:cubicBezTo>
                  <a:pt x="0" y="99493"/>
                  <a:pt x="6610" y="108607"/>
                  <a:pt x="14237" y="108607"/>
                </a:cubicBezTo>
                <a:cubicBezTo>
                  <a:pt x="16271" y="108607"/>
                  <a:pt x="17796" y="108607"/>
                  <a:pt x="19322" y="107088"/>
                </a:cubicBezTo>
                <a:cubicBezTo>
                  <a:pt x="20847" y="111645"/>
                  <a:pt x="22372" y="116202"/>
                  <a:pt x="23898" y="120000"/>
                </a:cubicBezTo>
                <a:cubicBezTo>
                  <a:pt x="35593" y="108607"/>
                  <a:pt x="35593" y="108607"/>
                  <a:pt x="35593" y="108607"/>
                </a:cubicBezTo>
                <a:cubicBezTo>
                  <a:pt x="35593" y="107848"/>
                  <a:pt x="35593" y="107848"/>
                  <a:pt x="35593" y="107848"/>
                </a:cubicBezTo>
                <a:cubicBezTo>
                  <a:pt x="32542" y="101772"/>
                  <a:pt x="30508" y="93417"/>
                  <a:pt x="30508" y="84303"/>
                </a:cubicBezTo>
                <a:cubicBezTo>
                  <a:pt x="30000" y="75189"/>
                  <a:pt x="31525" y="65316"/>
                  <a:pt x="35593" y="60000"/>
                </a:cubicBezTo>
                <a:cubicBezTo>
                  <a:pt x="44237" y="48607"/>
                  <a:pt x="53389" y="53924"/>
                  <a:pt x="59491" y="63797"/>
                </a:cubicBezTo>
                <a:cubicBezTo>
                  <a:pt x="61016" y="63797"/>
                  <a:pt x="61016" y="63797"/>
                  <a:pt x="61016" y="63797"/>
                </a:cubicBezTo>
                <a:cubicBezTo>
                  <a:pt x="66610" y="53924"/>
                  <a:pt x="75762" y="49367"/>
                  <a:pt x="84406" y="60000"/>
                </a:cubicBezTo>
                <a:cubicBezTo>
                  <a:pt x="88474" y="65316"/>
                  <a:pt x="90000" y="75189"/>
                  <a:pt x="89491" y="84303"/>
                </a:cubicBezTo>
                <a:cubicBezTo>
                  <a:pt x="89491" y="93417"/>
                  <a:pt x="87457" y="102531"/>
                  <a:pt x="84406" y="108607"/>
                </a:cubicBezTo>
                <a:cubicBezTo>
                  <a:pt x="96101" y="120000"/>
                  <a:pt x="96101" y="120000"/>
                  <a:pt x="96101" y="120000"/>
                </a:cubicBezTo>
                <a:cubicBezTo>
                  <a:pt x="97627" y="116202"/>
                  <a:pt x="99661" y="111645"/>
                  <a:pt x="100677" y="107088"/>
                </a:cubicBezTo>
                <a:cubicBezTo>
                  <a:pt x="102203" y="108607"/>
                  <a:pt x="104237" y="108607"/>
                  <a:pt x="105762" y="108607"/>
                </a:cubicBezTo>
                <a:cubicBezTo>
                  <a:pt x="113898" y="108607"/>
                  <a:pt x="120000" y="99493"/>
                  <a:pt x="120000" y="87341"/>
                </a:cubicBezTo>
                <a:cubicBezTo>
                  <a:pt x="120000" y="75949"/>
                  <a:pt x="113898" y="66075"/>
                  <a:pt x="105762" y="66075"/>
                </a:cubicBezTo>
                <a:moveTo>
                  <a:pt x="14745" y="91898"/>
                </a:moveTo>
                <a:cubicBezTo>
                  <a:pt x="13220" y="91898"/>
                  <a:pt x="11694" y="89620"/>
                  <a:pt x="11694" y="87341"/>
                </a:cubicBezTo>
                <a:cubicBezTo>
                  <a:pt x="11694" y="85063"/>
                  <a:pt x="13220" y="83544"/>
                  <a:pt x="14745" y="83544"/>
                </a:cubicBezTo>
                <a:cubicBezTo>
                  <a:pt x="15254" y="83544"/>
                  <a:pt x="15762" y="83544"/>
                  <a:pt x="16271" y="84303"/>
                </a:cubicBezTo>
                <a:cubicBezTo>
                  <a:pt x="16271" y="86582"/>
                  <a:pt x="16271" y="88860"/>
                  <a:pt x="16779" y="91139"/>
                </a:cubicBezTo>
                <a:cubicBezTo>
                  <a:pt x="16271" y="91139"/>
                  <a:pt x="15254" y="91898"/>
                  <a:pt x="14745" y="91898"/>
                </a:cubicBezTo>
                <a:moveTo>
                  <a:pt x="105254" y="91898"/>
                </a:moveTo>
                <a:cubicBezTo>
                  <a:pt x="104745" y="91898"/>
                  <a:pt x="103728" y="91139"/>
                  <a:pt x="103220" y="91139"/>
                </a:cubicBezTo>
                <a:cubicBezTo>
                  <a:pt x="103728" y="88860"/>
                  <a:pt x="103728" y="86582"/>
                  <a:pt x="103728" y="84303"/>
                </a:cubicBezTo>
                <a:cubicBezTo>
                  <a:pt x="104237" y="83544"/>
                  <a:pt x="104745" y="83544"/>
                  <a:pt x="105254" y="83544"/>
                </a:cubicBezTo>
                <a:cubicBezTo>
                  <a:pt x="106779" y="83544"/>
                  <a:pt x="108305" y="85063"/>
                  <a:pt x="108305" y="87341"/>
                </a:cubicBezTo>
                <a:cubicBezTo>
                  <a:pt x="108305" y="90379"/>
                  <a:pt x="106779" y="91898"/>
                  <a:pt x="105254" y="91898"/>
                </a:cubicBezTo>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2600" b="0" i="0" u="none" strike="noStrike" cap="none">
              <a:solidFill>
                <a:schemeClr val="dk1"/>
              </a:solidFill>
              <a:latin typeface="Arial"/>
              <a:ea typeface="Arial"/>
              <a:cs typeface="Arial"/>
              <a:sym typeface="Arial"/>
            </a:endParaRPr>
          </a:p>
        </p:txBody>
      </p:sp>
      <p:cxnSp>
        <p:nvCxnSpPr>
          <p:cNvPr id="58" name="Shape 58"/>
          <p:cNvCxnSpPr/>
          <p:nvPr/>
        </p:nvCxnSpPr>
        <p:spPr>
          <a:xfrm>
            <a:off x="0" y="6466935"/>
            <a:ext cx="12192000" cy="0"/>
          </a:xfrm>
          <a:prstGeom prst="straightConnector1">
            <a:avLst/>
          </a:prstGeom>
          <a:noFill/>
          <a:ln w="19050" cap="flat" cmpd="sng">
            <a:solidFill>
              <a:schemeClr val="dk2"/>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Business_Seque - Title with Partner">
    <p:bg>
      <p:bgPr>
        <a:solidFill>
          <a:schemeClr val="accent1"/>
        </a:solidFill>
        <a:effectLst/>
      </p:bgPr>
    </p:bg>
    <p:spTree>
      <p:nvGrpSpPr>
        <p:cNvPr id="1" name="Shape 77"/>
        <p:cNvGrpSpPr/>
        <p:nvPr/>
      </p:nvGrpSpPr>
      <p:grpSpPr>
        <a:xfrm>
          <a:off x="0" y="0"/>
          <a:ext cx="0" cy="0"/>
          <a:chOff x="0" y="0"/>
          <a:chExt cx="0" cy="0"/>
        </a:xfrm>
      </p:grpSpPr>
      <p:pic>
        <p:nvPicPr>
          <p:cNvPr id="78" name="Shape 78"/>
          <p:cNvPicPr preferRelativeResize="0"/>
          <p:nvPr/>
        </p:nvPicPr>
        <p:blipFill rotWithShape="1">
          <a:blip r:embed="rId2">
            <a:alphaModFix/>
          </a:blip>
          <a:srcRect/>
          <a:stretch/>
        </p:blipFill>
        <p:spPr>
          <a:xfrm>
            <a:off x="0" y="893"/>
            <a:ext cx="12192000" cy="6856214"/>
          </a:xfrm>
          <a:prstGeom prst="rect">
            <a:avLst/>
          </a:prstGeom>
          <a:noFill/>
          <a:ln>
            <a:noFill/>
          </a:ln>
        </p:spPr>
      </p:pic>
      <p:sp>
        <p:nvSpPr>
          <p:cNvPr id="79" name="Shape 79"/>
          <p:cNvSpPr/>
          <p:nvPr/>
        </p:nvSpPr>
        <p:spPr>
          <a:xfrm>
            <a:off x="8127999" y="0"/>
            <a:ext cx="4064000" cy="6858000"/>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2600" b="0" i="0" u="none" strike="noStrike" cap="none">
              <a:solidFill>
                <a:schemeClr val="lt1"/>
              </a:solidFill>
              <a:latin typeface="Arial"/>
              <a:ea typeface="Arial"/>
              <a:cs typeface="Arial"/>
              <a:sym typeface="Arial"/>
            </a:endParaRPr>
          </a:p>
        </p:txBody>
      </p:sp>
      <p:sp>
        <p:nvSpPr>
          <p:cNvPr id="80" name="Shape 80"/>
          <p:cNvSpPr txBox="1">
            <a:spLocks noGrp="1"/>
          </p:cNvSpPr>
          <p:nvPr>
            <p:ph type="ctrTitle"/>
          </p:nvPr>
        </p:nvSpPr>
        <p:spPr>
          <a:xfrm>
            <a:off x="914401" y="3417017"/>
            <a:ext cx="6959441" cy="656027"/>
          </a:xfrm>
          <a:prstGeom prst="rect">
            <a:avLst/>
          </a:prstGeom>
          <a:noFill/>
          <a:ln>
            <a:noFill/>
          </a:ln>
        </p:spPr>
        <p:txBody>
          <a:bodyPr lIns="91425" tIns="91425" rIns="91425" bIns="91425" anchor="t" anchorCtr="0"/>
          <a:lstStyle>
            <a:lvl1pPr marL="0" marR="0" lvl="0" indent="0" algn="l" rtl="0">
              <a:spcBef>
                <a:spcPts val="0"/>
              </a:spcBef>
              <a:buClr>
                <a:schemeClr val="lt1"/>
              </a:buClr>
              <a:buFont typeface="Arial"/>
              <a:buNone/>
              <a:defRPr sz="4300" b="0" i="0" u="none" strike="noStrike" cap="none">
                <a:solidFill>
                  <a:schemeClr val="lt1"/>
                </a:solidFill>
                <a:latin typeface="Arial"/>
                <a:ea typeface="Arial"/>
                <a:cs typeface="Arial"/>
                <a:sym typeface="Arial"/>
              </a:defRPr>
            </a:lvl1pPr>
            <a:lvl2pPr marL="0" marR="0" lvl="1" indent="0" algn="l" rtl="0">
              <a:spcBef>
                <a:spcPts val="0"/>
              </a:spcBef>
              <a:defRPr/>
            </a:lvl2pPr>
            <a:lvl3pPr marL="0" marR="0" lvl="2" indent="0" algn="l" rtl="0">
              <a:spcBef>
                <a:spcPts val="0"/>
              </a:spcBef>
              <a:defRPr/>
            </a:lvl3pPr>
            <a:lvl4pPr marL="0" marR="0" lvl="3" indent="0" algn="l" rtl="0">
              <a:spcBef>
                <a:spcPts val="0"/>
              </a:spcBef>
              <a:defRPr/>
            </a:lvl4pPr>
            <a:lvl5pPr marL="0" marR="0" lvl="4" indent="0" algn="l" rtl="0">
              <a:spcBef>
                <a:spcPts val="0"/>
              </a:spcBef>
              <a:defRPr/>
            </a:lvl5pPr>
            <a:lvl6pPr marL="0" marR="0" lvl="5" indent="0" algn="l" rtl="0">
              <a:spcBef>
                <a:spcPts val="0"/>
              </a:spcBef>
              <a:defRPr/>
            </a:lvl6pPr>
            <a:lvl7pPr marL="0" marR="0" lvl="6" indent="0" algn="l" rtl="0">
              <a:spcBef>
                <a:spcPts val="0"/>
              </a:spcBef>
              <a:defRPr/>
            </a:lvl7pPr>
            <a:lvl8pPr marL="0" marR="0" lvl="7" indent="0" algn="l" rtl="0">
              <a:spcBef>
                <a:spcPts val="0"/>
              </a:spcBef>
              <a:defRPr/>
            </a:lvl8pPr>
            <a:lvl9pPr marL="0" marR="0" lvl="8" indent="0" algn="l" rtl="0">
              <a:spcBef>
                <a:spcPts val="0"/>
              </a:spcBef>
              <a:defRPr/>
            </a:lvl9pPr>
          </a:lstStyle>
          <a:p>
            <a:endParaRPr/>
          </a:p>
        </p:txBody>
      </p:sp>
      <p:sp>
        <p:nvSpPr>
          <p:cNvPr id="81" name="Shape 81"/>
          <p:cNvSpPr txBox="1">
            <a:spLocks noGrp="1"/>
          </p:cNvSpPr>
          <p:nvPr>
            <p:ph type="subTitle" idx="1"/>
          </p:nvPr>
        </p:nvSpPr>
        <p:spPr>
          <a:xfrm>
            <a:off x="914638" y="2896117"/>
            <a:ext cx="6959203" cy="520900"/>
          </a:xfrm>
          <a:prstGeom prst="rect">
            <a:avLst/>
          </a:prstGeom>
          <a:noFill/>
          <a:ln>
            <a:noFill/>
          </a:ln>
        </p:spPr>
        <p:txBody>
          <a:bodyPr lIns="91425" tIns="91425" rIns="91425" bIns="91425" anchor="b" anchorCtr="0"/>
          <a:lstStyle>
            <a:lvl1pPr marL="0" marR="0" lvl="0" indent="0" algn="l" rtl="0">
              <a:spcBef>
                <a:spcPts val="580"/>
              </a:spcBef>
              <a:buClr>
                <a:schemeClr val="accent1"/>
              </a:buClr>
              <a:buFont typeface="Arial"/>
              <a:buNone/>
              <a:defRPr sz="2900" b="0" i="0" u="none" strike="noStrike" cap="none">
                <a:solidFill>
                  <a:srgbClr val="60702B"/>
                </a:solidFill>
                <a:latin typeface="Arial"/>
                <a:ea typeface="Arial"/>
                <a:cs typeface="Arial"/>
                <a:sym typeface="Arial"/>
              </a:defRPr>
            </a:lvl1pPr>
            <a:lvl2pPr marL="609351" marR="0" lvl="1" indent="-12450" algn="ctr" rtl="0">
              <a:spcBef>
                <a:spcPts val="400"/>
              </a:spcBef>
              <a:buClr>
                <a:schemeClr val="accent1"/>
              </a:buClr>
              <a:buFont typeface="Arial"/>
              <a:buNone/>
              <a:defRPr sz="2000" b="0" i="0" u="none" strike="noStrike" cap="none">
                <a:solidFill>
                  <a:srgbClr val="9A9993"/>
                </a:solidFill>
                <a:latin typeface="Arial"/>
                <a:ea typeface="Arial"/>
                <a:cs typeface="Arial"/>
                <a:sym typeface="Arial"/>
              </a:defRPr>
            </a:lvl2pPr>
            <a:lvl3pPr marL="1218703" marR="0" lvl="2" indent="-12203" algn="ctr" rtl="0">
              <a:spcBef>
                <a:spcPts val="400"/>
              </a:spcBef>
              <a:buClr>
                <a:schemeClr val="accent1"/>
              </a:buClr>
              <a:buFont typeface="Arial"/>
              <a:buNone/>
              <a:defRPr sz="2000" b="0" i="0" u="none" strike="noStrike" cap="none">
                <a:solidFill>
                  <a:srgbClr val="9A9993"/>
                </a:solidFill>
                <a:latin typeface="Arial"/>
                <a:ea typeface="Arial"/>
                <a:cs typeface="Arial"/>
                <a:sym typeface="Arial"/>
              </a:defRPr>
            </a:lvl3pPr>
            <a:lvl4pPr marL="1828053" marR="0" lvl="3" indent="-11953" algn="ctr" rtl="0">
              <a:spcBef>
                <a:spcPts val="360"/>
              </a:spcBef>
              <a:buClr>
                <a:schemeClr val="accent1"/>
              </a:buClr>
              <a:buFont typeface="Arial"/>
              <a:buNone/>
              <a:defRPr sz="1800" b="0" i="0" u="none" strike="noStrike" cap="none">
                <a:solidFill>
                  <a:srgbClr val="9A9993"/>
                </a:solidFill>
                <a:latin typeface="Arial"/>
                <a:ea typeface="Arial"/>
                <a:cs typeface="Arial"/>
                <a:sym typeface="Arial"/>
              </a:defRPr>
            </a:lvl4pPr>
            <a:lvl5pPr marL="2437406" marR="0" lvl="4" indent="-11706" algn="ctr" rtl="0">
              <a:spcBef>
                <a:spcPts val="360"/>
              </a:spcBef>
              <a:buClr>
                <a:schemeClr val="accent1"/>
              </a:buClr>
              <a:buFont typeface="Arial"/>
              <a:buNone/>
              <a:defRPr sz="1800" b="0" i="0" u="none" strike="noStrike" cap="none">
                <a:solidFill>
                  <a:srgbClr val="9A9993"/>
                </a:solidFill>
                <a:latin typeface="Arial"/>
                <a:ea typeface="Arial"/>
                <a:cs typeface="Arial"/>
                <a:sym typeface="Arial"/>
              </a:defRPr>
            </a:lvl5pPr>
            <a:lvl6pPr marL="3046753" marR="0" lvl="5" indent="-11452" algn="ctr" rtl="0">
              <a:spcBef>
                <a:spcPts val="540"/>
              </a:spcBef>
              <a:buClr>
                <a:srgbClr val="9A9993"/>
              </a:buClr>
              <a:buFont typeface="Arial"/>
              <a:buNone/>
              <a:defRPr sz="2700" b="0" i="0" u="none" strike="noStrike" cap="none">
                <a:solidFill>
                  <a:srgbClr val="9A9993"/>
                </a:solidFill>
                <a:latin typeface="Arial"/>
                <a:ea typeface="Arial"/>
                <a:cs typeface="Arial"/>
                <a:sym typeface="Arial"/>
              </a:defRPr>
            </a:lvl6pPr>
            <a:lvl7pPr marL="3656109" marR="0" lvl="6" indent="-11209" algn="ctr" rtl="0">
              <a:spcBef>
                <a:spcPts val="540"/>
              </a:spcBef>
              <a:buClr>
                <a:srgbClr val="9A9993"/>
              </a:buClr>
              <a:buFont typeface="Arial"/>
              <a:buNone/>
              <a:defRPr sz="2700" b="0" i="0" u="none" strike="noStrike" cap="none">
                <a:solidFill>
                  <a:srgbClr val="9A9993"/>
                </a:solidFill>
                <a:latin typeface="Arial"/>
                <a:ea typeface="Arial"/>
                <a:cs typeface="Arial"/>
                <a:sym typeface="Arial"/>
              </a:defRPr>
            </a:lvl7pPr>
            <a:lvl8pPr marL="4265457" marR="0" lvl="7" indent="-10957" algn="ctr" rtl="0">
              <a:spcBef>
                <a:spcPts val="540"/>
              </a:spcBef>
              <a:buClr>
                <a:srgbClr val="9A9993"/>
              </a:buClr>
              <a:buFont typeface="Arial"/>
              <a:buNone/>
              <a:defRPr sz="2700" b="0" i="0" u="none" strike="noStrike" cap="none">
                <a:solidFill>
                  <a:srgbClr val="9A9993"/>
                </a:solidFill>
                <a:latin typeface="Arial"/>
                <a:ea typeface="Arial"/>
                <a:cs typeface="Arial"/>
                <a:sym typeface="Arial"/>
              </a:defRPr>
            </a:lvl8pPr>
            <a:lvl9pPr marL="4874807" marR="0" lvl="8" indent="-10707" algn="ctr" rtl="0">
              <a:spcBef>
                <a:spcPts val="540"/>
              </a:spcBef>
              <a:buClr>
                <a:srgbClr val="9A9993"/>
              </a:buClr>
              <a:buFont typeface="Arial"/>
              <a:buNone/>
              <a:defRPr sz="2700" b="0" i="0" u="none" strike="noStrike" cap="none">
                <a:solidFill>
                  <a:srgbClr val="9A9993"/>
                </a:solidFill>
                <a:latin typeface="Arial"/>
                <a:ea typeface="Arial"/>
                <a:cs typeface="Arial"/>
                <a:sym typeface="Arial"/>
              </a:defRPr>
            </a:lvl9pPr>
          </a:lstStyle>
          <a:p>
            <a:endParaRPr/>
          </a:p>
        </p:txBody>
      </p:sp>
      <p:sp>
        <p:nvSpPr>
          <p:cNvPr id="82" name="Shape 82"/>
          <p:cNvSpPr txBox="1">
            <a:spLocks noGrp="1"/>
          </p:cNvSpPr>
          <p:nvPr>
            <p:ph type="body" idx="2"/>
          </p:nvPr>
        </p:nvSpPr>
        <p:spPr>
          <a:xfrm>
            <a:off x="917813" y="4438651"/>
            <a:ext cx="6956027" cy="561975"/>
          </a:xfrm>
          <a:prstGeom prst="rect">
            <a:avLst/>
          </a:prstGeom>
          <a:noFill/>
          <a:ln>
            <a:noFill/>
          </a:ln>
        </p:spPr>
        <p:txBody>
          <a:bodyPr lIns="91425" tIns="91425" rIns="91425" bIns="91425" anchor="t" anchorCtr="0"/>
          <a:lstStyle>
            <a:lvl1pPr marL="0" lvl="0" indent="0" rtl="0">
              <a:spcBef>
                <a:spcPts val="0"/>
              </a:spcBef>
              <a:buClr>
                <a:schemeClr val="lt1"/>
              </a:buClr>
              <a:buFont typeface="Arial"/>
              <a:buNone/>
              <a:defRPr sz="1400">
                <a:solidFill>
                  <a:schemeClr val="lt1"/>
                </a:solidFill>
              </a:defRPr>
            </a:lvl1pPr>
            <a:lvl2pPr marL="457014" lvl="1" indent="-12514" rtl="0">
              <a:spcBef>
                <a:spcPts val="0"/>
              </a:spcBef>
              <a:buFont typeface="Arial"/>
              <a:buNone/>
              <a:defRPr/>
            </a:lvl2pPr>
            <a:lvl3pPr marL="994427" lvl="2" indent="-3826" rtl="0">
              <a:spcBef>
                <a:spcPts val="0"/>
              </a:spcBef>
              <a:buFont typeface="Arial"/>
              <a:buNone/>
              <a:defRPr/>
            </a:lvl3pPr>
            <a:lvl4pPr marL="1603779" lvl="3" indent="-3579" rtl="0">
              <a:spcBef>
                <a:spcPts val="0"/>
              </a:spcBef>
              <a:buFont typeface="Arial"/>
              <a:buNone/>
              <a:defRPr/>
            </a:lvl4pPr>
            <a:lvl5pPr marL="2132727" lvl="4" indent="-11826" rtl="0">
              <a:spcBef>
                <a:spcPts val="0"/>
              </a:spcBef>
              <a:buFont typeface="Arial"/>
              <a:buNone/>
              <a:defRPr/>
            </a:lvl5pPr>
            <a:lvl6pPr lvl="5" rtl="0">
              <a:spcBef>
                <a:spcPts val="0"/>
              </a:spcBef>
              <a:defRPr sz="2700">
                <a:solidFill>
                  <a:schemeClr val="dk1"/>
                </a:solidFill>
                <a:latin typeface="Arial"/>
                <a:ea typeface="Arial"/>
                <a:cs typeface="Arial"/>
                <a:sym typeface="Arial"/>
              </a:defRPr>
            </a:lvl6pPr>
            <a:lvl7pPr lvl="6" rtl="0">
              <a:spcBef>
                <a:spcPts val="0"/>
              </a:spcBef>
              <a:defRPr sz="2700">
                <a:solidFill>
                  <a:schemeClr val="dk1"/>
                </a:solidFill>
                <a:latin typeface="Arial"/>
                <a:ea typeface="Arial"/>
                <a:cs typeface="Arial"/>
                <a:sym typeface="Arial"/>
              </a:defRPr>
            </a:lvl7pPr>
            <a:lvl8pPr lvl="7" rtl="0">
              <a:spcBef>
                <a:spcPts val="0"/>
              </a:spcBef>
              <a:defRPr sz="2700">
                <a:solidFill>
                  <a:schemeClr val="dk1"/>
                </a:solidFill>
                <a:latin typeface="Arial"/>
                <a:ea typeface="Arial"/>
                <a:cs typeface="Arial"/>
                <a:sym typeface="Arial"/>
              </a:defRPr>
            </a:lvl8pPr>
            <a:lvl9pPr lvl="8" rtl="0">
              <a:spcBef>
                <a:spcPts val="0"/>
              </a:spcBef>
              <a:defRPr sz="2700">
                <a:solidFill>
                  <a:schemeClr val="dk1"/>
                </a:solidFill>
                <a:latin typeface="Arial"/>
                <a:ea typeface="Arial"/>
                <a:cs typeface="Arial"/>
                <a:sym typeface="Arial"/>
              </a:defRPr>
            </a:lvl9pPr>
          </a:lstStyle>
          <a:p>
            <a:endParaRPr/>
          </a:p>
        </p:txBody>
      </p:sp>
      <p:sp>
        <p:nvSpPr>
          <p:cNvPr id="83" name="Shape 83"/>
          <p:cNvSpPr>
            <a:spLocks noGrp="1"/>
          </p:cNvSpPr>
          <p:nvPr>
            <p:ph type="pic" idx="3"/>
          </p:nvPr>
        </p:nvSpPr>
        <p:spPr>
          <a:xfrm>
            <a:off x="8378445" y="1645919"/>
            <a:ext cx="3563110" cy="3566159"/>
          </a:xfrm>
          <a:prstGeom prst="rect">
            <a:avLst/>
          </a:prstGeom>
          <a:noFill/>
          <a:ln>
            <a:noFill/>
          </a:ln>
        </p:spPr>
        <p:txBody>
          <a:bodyPr lIns="91425" tIns="91425" rIns="91425" bIns="91425" anchor="t" anchorCtr="0"/>
          <a:lstStyle>
            <a:lvl1pPr marL="0" marR="0" lvl="0" indent="0" algn="l" rtl="0">
              <a:spcBef>
                <a:spcPts val="0"/>
              </a:spcBef>
              <a:defRPr sz="2400" b="0" i="0" u="none" strike="noStrike" cap="none">
                <a:solidFill>
                  <a:schemeClr val="dk1"/>
                </a:solidFill>
                <a:latin typeface="Arial"/>
                <a:ea typeface="Arial"/>
                <a:cs typeface="Arial"/>
                <a:sym typeface="Arial"/>
              </a:defRPr>
            </a:lvl1pPr>
            <a:lvl2pPr marL="609351" marR="0" lvl="1" indent="-12450" algn="l" rtl="0">
              <a:spcBef>
                <a:spcPts val="0"/>
              </a:spcBef>
              <a:defRPr sz="2400" b="0" i="0" u="none" strike="noStrike" cap="none">
                <a:solidFill>
                  <a:schemeClr val="dk1"/>
                </a:solidFill>
                <a:latin typeface="Arial"/>
                <a:ea typeface="Arial"/>
                <a:cs typeface="Arial"/>
                <a:sym typeface="Arial"/>
              </a:defRPr>
            </a:lvl2pPr>
            <a:lvl3pPr marL="1218703" marR="0" lvl="2" indent="-12203" algn="l" rtl="0">
              <a:spcBef>
                <a:spcPts val="0"/>
              </a:spcBef>
              <a:defRPr sz="2400" b="0" i="0" u="none" strike="noStrike" cap="none">
                <a:solidFill>
                  <a:schemeClr val="dk1"/>
                </a:solidFill>
                <a:latin typeface="Arial"/>
                <a:ea typeface="Arial"/>
                <a:cs typeface="Arial"/>
                <a:sym typeface="Arial"/>
              </a:defRPr>
            </a:lvl3pPr>
            <a:lvl4pPr marL="1828053" marR="0" lvl="3" indent="-11953" algn="l" rtl="0">
              <a:spcBef>
                <a:spcPts val="0"/>
              </a:spcBef>
              <a:defRPr sz="2400" b="0" i="0" u="none" strike="noStrike" cap="none">
                <a:solidFill>
                  <a:schemeClr val="dk1"/>
                </a:solidFill>
                <a:latin typeface="Arial"/>
                <a:ea typeface="Arial"/>
                <a:cs typeface="Arial"/>
                <a:sym typeface="Arial"/>
              </a:defRPr>
            </a:lvl4pPr>
            <a:lvl5pPr marL="2437406" marR="0" lvl="4" indent="-11706" algn="l" rtl="0">
              <a:spcBef>
                <a:spcPts val="0"/>
              </a:spcBef>
              <a:defRPr sz="2400" b="0" i="0" u="none" strike="noStrike" cap="none">
                <a:solidFill>
                  <a:schemeClr val="dk1"/>
                </a:solidFill>
                <a:latin typeface="Arial"/>
                <a:ea typeface="Arial"/>
                <a:cs typeface="Arial"/>
                <a:sym typeface="Arial"/>
              </a:defRPr>
            </a:lvl5pPr>
            <a:lvl6pPr marL="3046753" marR="0" lvl="5" indent="-11452" algn="l" rtl="0">
              <a:spcBef>
                <a:spcPts val="0"/>
              </a:spcBef>
              <a:defRPr sz="2400" b="0" i="0" u="none" strike="noStrike" cap="none">
                <a:solidFill>
                  <a:schemeClr val="dk1"/>
                </a:solidFill>
                <a:latin typeface="Arial"/>
                <a:ea typeface="Arial"/>
                <a:cs typeface="Arial"/>
                <a:sym typeface="Arial"/>
              </a:defRPr>
            </a:lvl6pPr>
            <a:lvl7pPr marL="3656109" marR="0" lvl="6" indent="-11209" algn="l" rtl="0">
              <a:spcBef>
                <a:spcPts val="0"/>
              </a:spcBef>
              <a:defRPr sz="2400" b="0" i="0" u="none" strike="noStrike" cap="none">
                <a:solidFill>
                  <a:schemeClr val="dk1"/>
                </a:solidFill>
                <a:latin typeface="Arial"/>
                <a:ea typeface="Arial"/>
                <a:cs typeface="Arial"/>
                <a:sym typeface="Arial"/>
              </a:defRPr>
            </a:lvl7pPr>
            <a:lvl8pPr marL="4265457" marR="0" lvl="7" indent="-10957" algn="l" rtl="0">
              <a:spcBef>
                <a:spcPts val="0"/>
              </a:spcBef>
              <a:defRPr sz="2400" b="0" i="0" u="none" strike="noStrike" cap="none">
                <a:solidFill>
                  <a:schemeClr val="dk1"/>
                </a:solidFill>
                <a:latin typeface="Arial"/>
                <a:ea typeface="Arial"/>
                <a:cs typeface="Arial"/>
                <a:sym typeface="Arial"/>
              </a:defRPr>
            </a:lvl8pPr>
            <a:lvl9pPr marL="4874807" marR="0" lvl="8" indent="-10707" algn="l" rtl="0">
              <a:spcBef>
                <a:spcPts val="0"/>
              </a:spcBef>
              <a:defRPr sz="2400" b="0" i="0" u="none" strike="noStrike" cap="none">
                <a:solidFill>
                  <a:schemeClr val="dk1"/>
                </a:solidFill>
                <a:latin typeface="Arial"/>
                <a:ea typeface="Arial"/>
                <a:cs typeface="Arial"/>
                <a:sym typeface="Arial"/>
              </a:defRPr>
            </a:lvl9pPr>
          </a:lstStyle>
          <a:p>
            <a:endParaRPr/>
          </a:p>
        </p:txBody>
      </p:sp>
      <p:sp>
        <p:nvSpPr>
          <p:cNvPr id="84" name="Shape 84"/>
          <p:cNvSpPr/>
          <p:nvPr/>
        </p:nvSpPr>
        <p:spPr>
          <a:xfrm>
            <a:off x="12100535" y="0"/>
            <a:ext cx="91463" cy="6858000"/>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2600" b="0" i="0" u="none" strike="noStrike" cap="none">
              <a:solidFill>
                <a:schemeClr val="lt1"/>
              </a:solidFill>
              <a:latin typeface="Arial"/>
              <a:ea typeface="Arial"/>
              <a:cs typeface="Arial"/>
              <a:sym typeface="Arial"/>
            </a:endParaRPr>
          </a:p>
        </p:txBody>
      </p:sp>
      <p:grpSp>
        <p:nvGrpSpPr>
          <p:cNvPr id="85" name="Shape 85"/>
          <p:cNvGrpSpPr/>
          <p:nvPr/>
        </p:nvGrpSpPr>
        <p:grpSpPr>
          <a:xfrm>
            <a:off x="912417" y="1758157"/>
            <a:ext cx="3521259" cy="405928"/>
            <a:chOff x="1098550" y="881062"/>
            <a:chExt cx="5205411" cy="600075"/>
          </a:xfrm>
        </p:grpSpPr>
        <p:sp>
          <p:nvSpPr>
            <p:cNvPr id="86" name="Shape 86"/>
            <p:cNvSpPr/>
            <p:nvPr/>
          </p:nvSpPr>
          <p:spPr>
            <a:xfrm>
              <a:off x="1098550" y="881062"/>
              <a:ext cx="877887" cy="598488"/>
            </a:xfrm>
            <a:custGeom>
              <a:avLst/>
              <a:gdLst/>
              <a:ahLst/>
              <a:cxnLst/>
              <a:rect l="0" t="0" r="0" b="0"/>
              <a:pathLst>
                <a:path w="120000" h="120000" extrusionOk="0">
                  <a:moveTo>
                    <a:pt x="105648" y="66566"/>
                  </a:moveTo>
                  <a:cubicBezTo>
                    <a:pt x="104732" y="66566"/>
                    <a:pt x="103511" y="66566"/>
                    <a:pt x="102290" y="67018"/>
                  </a:cubicBezTo>
                  <a:cubicBezTo>
                    <a:pt x="98015" y="41660"/>
                    <a:pt x="83969" y="22641"/>
                    <a:pt x="66259" y="18566"/>
                  </a:cubicBezTo>
                  <a:cubicBezTo>
                    <a:pt x="65954" y="14490"/>
                    <a:pt x="67175" y="7698"/>
                    <a:pt x="74503" y="905"/>
                  </a:cubicBezTo>
                  <a:cubicBezTo>
                    <a:pt x="74503" y="0"/>
                    <a:pt x="74503" y="0"/>
                    <a:pt x="74503" y="0"/>
                  </a:cubicBezTo>
                  <a:cubicBezTo>
                    <a:pt x="74503" y="0"/>
                    <a:pt x="61984" y="5886"/>
                    <a:pt x="59236" y="17660"/>
                  </a:cubicBezTo>
                  <a:cubicBezTo>
                    <a:pt x="59236" y="14037"/>
                    <a:pt x="58320" y="8603"/>
                    <a:pt x="53129" y="4528"/>
                  </a:cubicBezTo>
                  <a:cubicBezTo>
                    <a:pt x="53129" y="4528"/>
                    <a:pt x="52519" y="4981"/>
                    <a:pt x="52824" y="5433"/>
                  </a:cubicBezTo>
                  <a:cubicBezTo>
                    <a:pt x="54045" y="6792"/>
                    <a:pt x="57404" y="11773"/>
                    <a:pt x="55877" y="18566"/>
                  </a:cubicBezTo>
                  <a:cubicBezTo>
                    <a:pt x="37251" y="20830"/>
                    <a:pt x="21984" y="40754"/>
                    <a:pt x="17404" y="67018"/>
                  </a:cubicBezTo>
                  <a:cubicBezTo>
                    <a:pt x="16488" y="66566"/>
                    <a:pt x="15267" y="66566"/>
                    <a:pt x="14045" y="66566"/>
                  </a:cubicBezTo>
                  <a:cubicBezTo>
                    <a:pt x="6412" y="66566"/>
                    <a:pt x="0" y="75622"/>
                    <a:pt x="0" y="87396"/>
                  </a:cubicBezTo>
                  <a:cubicBezTo>
                    <a:pt x="0" y="99169"/>
                    <a:pt x="6412" y="108679"/>
                    <a:pt x="14045" y="108679"/>
                  </a:cubicBezTo>
                  <a:cubicBezTo>
                    <a:pt x="15877" y="108679"/>
                    <a:pt x="17709" y="107773"/>
                    <a:pt x="19236" y="106867"/>
                  </a:cubicBezTo>
                  <a:cubicBezTo>
                    <a:pt x="20458" y="111396"/>
                    <a:pt x="21984" y="115924"/>
                    <a:pt x="23816" y="120000"/>
                  </a:cubicBezTo>
                  <a:cubicBezTo>
                    <a:pt x="35725" y="107773"/>
                    <a:pt x="35725" y="107773"/>
                    <a:pt x="35725" y="107773"/>
                  </a:cubicBezTo>
                  <a:cubicBezTo>
                    <a:pt x="35725" y="107773"/>
                    <a:pt x="35725" y="107773"/>
                    <a:pt x="35725" y="107773"/>
                  </a:cubicBezTo>
                  <a:cubicBezTo>
                    <a:pt x="32366" y="101886"/>
                    <a:pt x="30534" y="93283"/>
                    <a:pt x="30229" y="84226"/>
                  </a:cubicBezTo>
                  <a:cubicBezTo>
                    <a:pt x="29923" y="74716"/>
                    <a:pt x="31450" y="65207"/>
                    <a:pt x="35725" y="59773"/>
                  </a:cubicBezTo>
                  <a:cubicBezTo>
                    <a:pt x="44274" y="48905"/>
                    <a:pt x="53435" y="53886"/>
                    <a:pt x="59236" y="64301"/>
                  </a:cubicBezTo>
                  <a:cubicBezTo>
                    <a:pt x="60763" y="64301"/>
                    <a:pt x="60763" y="64301"/>
                    <a:pt x="60763" y="64301"/>
                  </a:cubicBezTo>
                  <a:cubicBezTo>
                    <a:pt x="66564" y="53886"/>
                    <a:pt x="75725" y="49358"/>
                    <a:pt x="84274" y="59773"/>
                  </a:cubicBezTo>
                  <a:cubicBezTo>
                    <a:pt x="88244" y="65660"/>
                    <a:pt x="90076" y="74716"/>
                    <a:pt x="89770" y="84226"/>
                  </a:cubicBezTo>
                  <a:cubicBezTo>
                    <a:pt x="89465" y="93283"/>
                    <a:pt x="87328" y="101886"/>
                    <a:pt x="84274" y="108226"/>
                  </a:cubicBezTo>
                  <a:cubicBezTo>
                    <a:pt x="95877" y="120000"/>
                    <a:pt x="95877" y="120000"/>
                    <a:pt x="95877" y="120000"/>
                  </a:cubicBezTo>
                  <a:cubicBezTo>
                    <a:pt x="97709" y="115924"/>
                    <a:pt x="99236" y="111396"/>
                    <a:pt x="100458" y="106867"/>
                  </a:cubicBezTo>
                  <a:cubicBezTo>
                    <a:pt x="102290" y="107773"/>
                    <a:pt x="103816" y="108679"/>
                    <a:pt x="105648" y="108679"/>
                  </a:cubicBezTo>
                  <a:cubicBezTo>
                    <a:pt x="113587" y="108679"/>
                    <a:pt x="120000" y="99169"/>
                    <a:pt x="120000" y="87396"/>
                  </a:cubicBezTo>
                  <a:cubicBezTo>
                    <a:pt x="120000" y="75622"/>
                    <a:pt x="113587" y="66566"/>
                    <a:pt x="105648" y="66566"/>
                  </a:cubicBezTo>
                  <a:moveTo>
                    <a:pt x="14656" y="91471"/>
                  </a:moveTo>
                  <a:cubicBezTo>
                    <a:pt x="13129" y="91471"/>
                    <a:pt x="11603" y="89660"/>
                    <a:pt x="11603" y="87396"/>
                  </a:cubicBezTo>
                  <a:cubicBezTo>
                    <a:pt x="11603" y="85132"/>
                    <a:pt x="13129" y="83320"/>
                    <a:pt x="14656" y="83320"/>
                  </a:cubicBezTo>
                  <a:cubicBezTo>
                    <a:pt x="15267" y="83320"/>
                    <a:pt x="15877" y="83320"/>
                    <a:pt x="16183" y="83773"/>
                  </a:cubicBezTo>
                  <a:cubicBezTo>
                    <a:pt x="16183" y="86037"/>
                    <a:pt x="16183" y="88301"/>
                    <a:pt x="16488" y="90566"/>
                  </a:cubicBezTo>
                  <a:cubicBezTo>
                    <a:pt x="15877" y="91471"/>
                    <a:pt x="15267" y="91471"/>
                    <a:pt x="14656" y="91471"/>
                  </a:cubicBezTo>
                  <a:moveTo>
                    <a:pt x="105343" y="91471"/>
                  </a:moveTo>
                  <a:cubicBezTo>
                    <a:pt x="104427" y="91471"/>
                    <a:pt x="103816" y="91471"/>
                    <a:pt x="103511" y="90566"/>
                  </a:cubicBezTo>
                  <a:cubicBezTo>
                    <a:pt x="103511" y="88301"/>
                    <a:pt x="103511" y="86037"/>
                    <a:pt x="103511" y="83773"/>
                  </a:cubicBezTo>
                  <a:cubicBezTo>
                    <a:pt x="104122" y="83320"/>
                    <a:pt x="104732" y="83320"/>
                    <a:pt x="105343" y="83320"/>
                  </a:cubicBezTo>
                  <a:cubicBezTo>
                    <a:pt x="106870" y="83320"/>
                    <a:pt x="108091" y="85132"/>
                    <a:pt x="108091" y="87396"/>
                  </a:cubicBezTo>
                  <a:cubicBezTo>
                    <a:pt x="108091" y="89660"/>
                    <a:pt x="106870" y="91471"/>
                    <a:pt x="105343" y="91471"/>
                  </a:cubicBezTo>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87" name="Shape 87"/>
            <p:cNvSpPr/>
            <p:nvPr/>
          </p:nvSpPr>
          <p:spPr>
            <a:xfrm>
              <a:off x="2109788" y="1187450"/>
              <a:ext cx="179386" cy="241299"/>
            </a:xfrm>
            <a:custGeom>
              <a:avLst/>
              <a:gdLst/>
              <a:ahLst/>
              <a:cxnLst/>
              <a:rect l="0" t="0" r="0" b="0"/>
              <a:pathLst>
                <a:path w="120000" h="120000" extrusionOk="0">
                  <a:moveTo>
                    <a:pt x="0" y="100934"/>
                  </a:moveTo>
                  <a:cubicBezTo>
                    <a:pt x="16500" y="86355"/>
                    <a:pt x="16500" y="86355"/>
                    <a:pt x="16500" y="86355"/>
                  </a:cubicBezTo>
                  <a:cubicBezTo>
                    <a:pt x="31500" y="96448"/>
                    <a:pt x="45000" y="102056"/>
                    <a:pt x="64500" y="102056"/>
                  </a:cubicBezTo>
                  <a:cubicBezTo>
                    <a:pt x="82500" y="102056"/>
                    <a:pt x="93000" y="95327"/>
                    <a:pt x="93000" y="87476"/>
                  </a:cubicBezTo>
                  <a:cubicBezTo>
                    <a:pt x="93000" y="86355"/>
                    <a:pt x="93000" y="86355"/>
                    <a:pt x="93000" y="86355"/>
                  </a:cubicBezTo>
                  <a:cubicBezTo>
                    <a:pt x="93000" y="78504"/>
                    <a:pt x="87000" y="74018"/>
                    <a:pt x="57000" y="68411"/>
                  </a:cubicBezTo>
                  <a:cubicBezTo>
                    <a:pt x="24000" y="62803"/>
                    <a:pt x="6000" y="56074"/>
                    <a:pt x="6000" y="33644"/>
                  </a:cubicBezTo>
                  <a:cubicBezTo>
                    <a:pt x="6000" y="33644"/>
                    <a:pt x="6000" y="33644"/>
                    <a:pt x="6000" y="33644"/>
                  </a:cubicBezTo>
                  <a:cubicBezTo>
                    <a:pt x="6000" y="13457"/>
                    <a:pt x="28500" y="0"/>
                    <a:pt x="58500" y="0"/>
                  </a:cubicBezTo>
                  <a:cubicBezTo>
                    <a:pt x="81000" y="0"/>
                    <a:pt x="99000" y="5607"/>
                    <a:pt x="115500" y="14579"/>
                  </a:cubicBezTo>
                  <a:cubicBezTo>
                    <a:pt x="100500" y="30280"/>
                    <a:pt x="100500" y="30280"/>
                    <a:pt x="100500" y="30280"/>
                  </a:cubicBezTo>
                  <a:cubicBezTo>
                    <a:pt x="87000" y="22429"/>
                    <a:pt x="72000" y="17943"/>
                    <a:pt x="58500" y="17943"/>
                  </a:cubicBezTo>
                  <a:cubicBezTo>
                    <a:pt x="42000" y="17943"/>
                    <a:pt x="33000" y="24672"/>
                    <a:pt x="33000" y="31401"/>
                  </a:cubicBezTo>
                  <a:cubicBezTo>
                    <a:pt x="33000" y="32523"/>
                    <a:pt x="33000" y="32523"/>
                    <a:pt x="33000" y="32523"/>
                  </a:cubicBezTo>
                  <a:cubicBezTo>
                    <a:pt x="33000" y="41495"/>
                    <a:pt x="40500" y="44859"/>
                    <a:pt x="70500" y="50467"/>
                  </a:cubicBezTo>
                  <a:cubicBezTo>
                    <a:pt x="103500" y="56074"/>
                    <a:pt x="120000" y="65046"/>
                    <a:pt x="120000" y="84112"/>
                  </a:cubicBezTo>
                  <a:cubicBezTo>
                    <a:pt x="120000" y="85233"/>
                    <a:pt x="120000" y="85233"/>
                    <a:pt x="120000" y="85233"/>
                  </a:cubicBezTo>
                  <a:cubicBezTo>
                    <a:pt x="120000" y="106542"/>
                    <a:pt x="97500" y="120000"/>
                    <a:pt x="64500" y="120000"/>
                  </a:cubicBezTo>
                  <a:cubicBezTo>
                    <a:pt x="40500" y="120000"/>
                    <a:pt x="18000" y="113271"/>
                    <a:pt x="0" y="100934"/>
                  </a:cubicBez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88" name="Shape 88"/>
            <p:cNvSpPr/>
            <p:nvPr/>
          </p:nvSpPr>
          <p:spPr>
            <a:xfrm>
              <a:off x="2319338" y="1249362"/>
              <a:ext cx="157162" cy="179388"/>
            </a:xfrm>
            <a:custGeom>
              <a:avLst/>
              <a:gdLst/>
              <a:ahLst/>
              <a:cxnLst/>
              <a:rect l="0" t="0" r="0" b="0"/>
              <a:pathLst>
                <a:path w="120000" h="120000" extrusionOk="0">
                  <a:moveTo>
                    <a:pt x="0" y="75000"/>
                  </a:moveTo>
                  <a:cubicBezTo>
                    <a:pt x="0" y="0"/>
                    <a:pt x="0" y="0"/>
                    <a:pt x="0" y="0"/>
                  </a:cubicBezTo>
                  <a:cubicBezTo>
                    <a:pt x="30857" y="0"/>
                    <a:pt x="30857" y="0"/>
                    <a:pt x="30857" y="0"/>
                  </a:cubicBezTo>
                  <a:cubicBezTo>
                    <a:pt x="30857" y="66000"/>
                    <a:pt x="30857" y="66000"/>
                    <a:pt x="30857" y="66000"/>
                  </a:cubicBezTo>
                  <a:cubicBezTo>
                    <a:pt x="30857" y="85500"/>
                    <a:pt x="41142" y="96000"/>
                    <a:pt x="60000" y="96000"/>
                  </a:cubicBezTo>
                  <a:cubicBezTo>
                    <a:pt x="77142" y="96000"/>
                    <a:pt x="89142" y="84000"/>
                    <a:pt x="89142" y="66000"/>
                  </a:cubicBezTo>
                  <a:cubicBezTo>
                    <a:pt x="89142" y="0"/>
                    <a:pt x="89142" y="0"/>
                    <a:pt x="89142" y="0"/>
                  </a:cubicBezTo>
                  <a:cubicBezTo>
                    <a:pt x="120000" y="0"/>
                    <a:pt x="120000" y="0"/>
                    <a:pt x="120000" y="0"/>
                  </a:cubicBezTo>
                  <a:cubicBezTo>
                    <a:pt x="120000" y="117000"/>
                    <a:pt x="120000" y="117000"/>
                    <a:pt x="120000" y="117000"/>
                  </a:cubicBezTo>
                  <a:cubicBezTo>
                    <a:pt x="89142" y="117000"/>
                    <a:pt x="89142" y="117000"/>
                    <a:pt x="89142" y="117000"/>
                  </a:cubicBezTo>
                  <a:cubicBezTo>
                    <a:pt x="89142" y="99000"/>
                    <a:pt x="89142" y="99000"/>
                    <a:pt x="89142" y="99000"/>
                  </a:cubicBezTo>
                  <a:cubicBezTo>
                    <a:pt x="80571" y="111000"/>
                    <a:pt x="68571" y="120000"/>
                    <a:pt x="48000" y="120000"/>
                  </a:cubicBezTo>
                  <a:cubicBezTo>
                    <a:pt x="17142" y="120000"/>
                    <a:pt x="0" y="102000"/>
                    <a:pt x="0" y="75000"/>
                  </a:cubicBez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89" name="Shape 89"/>
            <p:cNvSpPr/>
            <p:nvPr/>
          </p:nvSpPr>
          <p:spPr>
            <a:xfrm>
              <a:off x="2516188" y="1244600"/>
              <a:ext cx="103186" cy="180975"/>
            </a:xfrm>
            <a:custGeom>
              <a:avLst/>
              <a:gdLst/>
              <a:ahLst/>
              <a:cxnLst/>
              <a:rect l="0" t="0" r="0" b="0"/>
              <a:pathLst>
                <a:path w="120000" h="120000" extrusionOk="0">
                  <a:moveTo>
                    <a:pt x="0" y="3000"/>
                  </a:moveTo>
                  <a:cubicBezTo>
                    <a:pt x="46956" y="3000"/>
                    <a:pt x="46956" y="3000"/>
                    <a:pt x="46956" y="3000"/>
                  </a:cubicBezTo>
                  <a:cubicBezTo>
                    <a:pt x="46956" y="30000"/>
                    <a:pt x="46956" y="30000"/>
                    <a:pt x="46956" y="30000"/>
                  </a:cubicBezTo>
                  <a:cubicBezTo>
                    <a:pt x="60000" y="12000"/>
                    <a:pt x="83478" y="0"/>
                    <a:pt x="120000" y="0"/>
                  </a:cubicBezTo>
                  <a:cubicBezTo>
                    <a:pt x="120000" y="28500"/>
                    <a:pt x="120000" y="28500"/>
                    <a:pt x="120000" y="28500"/>
                  </a:cubicBezTo>
                  <a:cubicBezTo>
                    <a:pt x="117391" y="28500"/>
                    <a:pt x="117391" y="28500"/>
                    <a:pt x="117391" y="28500"/>
                  </a:cubicBezTo>
                  <a:cubicBezTo>
                    <a:pt x="75652" y="28500"/>
                    <a:pt x="46956" y="45000"/>
                    <a:pt x="46956" y="75000"/>
                  </a:cubicBezTo>
                  <a:cubicBezTo>
                    <a:pt x="46956" y="120000"/>
                    <a:pt x="46956" y="120000"/>
                    <a:pt x="46956" y="120000"/>
                  </a:cubicBezTo>
                  <a:cubicBezTo>
                    <a:pt x="0" y="120000"/>
                    <a:pt x="0" y="120000"/>
                    <a:pt x="0" y="120000"/>
                  </a:cubicBezTo>
                  <a:lnTo>
                    <a:pt x="0" y="3000"/>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90" name="Shape 90"/>
            <p:cNvSpPr/>
            <p:nvPr/>
          </p:nvSpPr>
          <p:spPr>
            <a:xfrm>
              <a:off x="2627313" y="1249362"/>
              <a:ext cx="179386" cy="177800"/>
            </a:xfrm>
            <a:custGeom>
              <a:avLst/>
              <a:gdLst/>
              <a:ahLst/>
              <a:cxnLst/>
              <a:rect l="0" t="0" r="0" b="0"/>
              <a:pathLst>
                <a:path w="120000" h="120000" extrusionOk="0">
                  <a:moveTo>
                    <a:pt x="0" y="0"/>
                  </a:moveTo>
                  <a:lnTo>
                    <a:pt x="28672" y="0"/>
                  </a:lnTo>
                  <a:lnTo>
                    <a:pt x="60530" y="87857"/>
                  </a:lnTo>
                  <a:lnTo>
                    <a:pt x="91327" y="0"/>
                  </a:lnTo>
                  <a:lnTo>
                    <a:pt x="120000" y="0"/>
                  </a:lnTo>
                  <a:lnTo>
                    <a:pt x="72212" y="119999"/>
                  </a:lnTo>
                  <a:lnTo>
                    <a:pt x="47787" y="119999"/>
                  </a:lnTo>
                  <a:lnTo>
                    <a:pt x="0" y="0"/>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91" name="Shape 91"/>
            <p:cNvSpPr/>
            <p:nvPr/>
          </p:nvSpPr>
          <p:spPr>
            <a:xfrm>
              <a:off x="2811463" y="1244600"/>
              <a:ext cx="168274" cy="184149"/>
            </a:xfrm>
            <a:custGeom>
              <a:avLst/>
              <a:gdLst/>
              <a:ahLst/>
              <a:cxnLst/>
              <a:rect l="0" t="0" r="0" b="0"/>
              <a:pathLst>
                <a:path w="120000" h="120000" extrusionOk="0">
                  <a:moveTo>
                    <a:pt x="0" y="60000"/>
                  </a:moveTo>
                  <a:cubicBezTo>
                    <a:pt x="0" y="60000"/>
                    <a:pt x="0" y="60000"/>
                    <a:pt x="0" y="60000"/>
                  </a:cubicBezTo>
                  <a:cubicBezTo>
                    <a:pt x="0" y="27804"/>
                    <a:pt x="25263" y="0"/>
                    <a:pt x="61578" y="0"/>
                  </a:cubicBezTo>
                  <a:cubicBezTo>
                    <a:pt x="101052" y="0"/>
                    <a:pt x="120000" y="29268"/>
                    <a:pt x="120000" y="61463"/>
                  </a:cubicBezTo>
                  <a:cubicBezTo>
                    <a:pt x="120000" y="64390"/>
                    <a:pt x="120000" y="67317"/>
                    <a:pt x="120000" y="70243"/>
                  </a:cubicBezTo>
                  <a:cubicBezTo>
                    <a:pt x="28421" y="70243"/>
                    <a:pt x="28421" y="70243"/>
                    <a:pt x="28421" y="70243"/>
                  </a:cubicBezTo>
                  <a:cubicBezTo>
                    <a:pt x="31578" y="87804"/>
                    <a:pt x="45789" y="98048"/>
                    <a:pt x="64736" y="98048"/>
                  </a:cubicBezTo>
                  <a:cubicBezTo>
                    <a:pt x="78947" y="98048"/>
                    <a:pt x="88421" y="93658"/>
                    <a:pt x="97894" y="84878"/>
                  </a:cubicBezTo>
                  <a:cubicBezTo>
                    <a:pt x="115263" y="98048"/>
                    <a:pt x="115263" y="98048"/>
                    <a:pt x="115263" y="98048"/>
                  </a:cubicBezTo>
                  <a:cubicBezTo>
                    <a:pt x="102631" y="111219"/>
                    <a:pt x="86842" y="120000"/>
                    <a:pt x="64736" y="120000"/>
                  </a:cubicBezTo>
                  <a:cubicBezTo>
                    <a:pt x="28421" y="120000"/>
                    <a:pt x="0" y="96585"/>
                    <a:pt x="0" y="60000"/>
                  </a:cubicBezTo>
                  <a:close/>
                  <a:moveTo>
                    <a:pt x="91578" y="52682"/>
                  </a:moveTo>
                  <a:cubicBezTo>
                    <a:pt x="90000" y="35121"/>
                    <a:pt x="78947" y="21951"/>
                    <a:pt x="61578" y="21951"/>
                  </a:cubicBezTo>
                  <a:cubicBezTo>
                    <a:pt x="44210" y="21951"/>
                    <a:pt x="31578" y="33658"/>
                    <a:pt x="28421" y="52682"/>
                  </a:cubicBezTo>
                  <a:lnTo>
                    <a:pt x="91578" y="52682"/>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92" name="Shape 92"/>
            <p:cNvSpPr/>
            <p:nvPr/>
          </p:nvSpPr>
          <p:spPr>
            <a:xfrm>
              <a:off x="2987675" y="1249362"/>
              <a:ext cx="177800" cy="231775"/>
            </a:xfrm>
            <a:custGeom>
              <a:avLst/>
              <a:gdLst/>
              <a:ahLst/>
              <a:cxnLst/>
              <a:rect l="0" t="0" r="0" b="0"/>
              <a:pathLst>
                <a:path w="120000" h="120000" extrusionOk="0">
                  <a:moveTo>
                    <a:pt x="7500" y="114174"/>
                  </a:moveTo>
                  <a:cubicBezTo>
                    <a:pt x="16500" y="97864"/>
                    <a:pt x="16500" y="97864"/>
                    <a:pt x="16500" y="97864"/>
                  </a:cubicBezTo>
                  <a:cubicBezTo>
                    <a:pt x="21000" y="100194"/>
                    <a:pt x="27000" y="101359"/>
                    <a:pt x="31500" y="101359"/>
                  </a:cubicBezTo>
                  <a:cubicBezTo>
                    <a:pt x="39000" y="101359"/>
                    <a:pt x="43500" y="99029"/>
                    <a:pt x="48000" y="90873"/>
                  </a:cubicBezTo>
                  <a:cubicBezTo>
                    <a:pt x="0" y="0"/>
                    <a:pt x="0" y="0"/>
                    <a:pt x="0" y="0"/>
                  </a:cubicBezTo>
                  <a:cubicBezTo>
                    <a:pt x="28500" y="0"/>
                    <a:pt x="28500" y="0"/>
                    <a:pt x="28500" y="0"/>
                  </a:cubicBezTo>
                  <a:cubicBezTo>
                    <a:pt x="61500" y="67572"/>
                    <a:pt x="61500" y="67572"/>
                    <a:pt x="61500" y="67572"/>
                  </a:cubicBezTo>
                  <a:cubicBezTo>
                    <a:pt x="91500" y="0"/>
                    <a:pt x="91500" y="0"/>
                    <a:pt x="91500" y="0"/>
                  </a:cubicBezTo>
                  <a:cubicBezTo>
                    <a:pt x="120000" y="0"/>
                    <a:pt x="120000" y="0"/>
                    <a:pt x="120000" y="0"/>
                  </a:cubicBezTo>
                  <a:cubicBezTo>
                    <a:pt x="73500" y="94368"/>
                    <a:pt x="73500" y="94368"/>
                    <a:pt x="73500" y="94368"/>
                  </a:cubicBezTo>
                  <a:cubicBezTo>
                    <a:pt x="64500" y="113009"/>
                    <a:pt x="54000" y="120000"/>
                    <a:pt x="34500" y="120000"/>
                  </a:cubicBezTo>
                  <a:cubicBezTo>
                    <a:pt x="24000" y="120000"/>
                    <a:pt x="15000" y="117669"/>
                    <a:pt x="7500" y="114174"/>
                  </a:cubicBez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93" name="Shape 93"/>
            <p:cNvSpPr/>
            <p:nvPr/>
          </p:nvSpPr>
          <p:spPr>
            <a:xfrm>
              <a:off x="3194050" y="1190625"/>
              <a:ext cx="228600" cy="234949"/>
            </a:xfrm>
            <a:custGeom>
              <a:avLst/>
              <a:gdLst/>
              <a:ahLst/>
              <a:cxnLst/>
              <a:rect l="0" t="0" r="0" b="0"/>
              <a:pathLst>
                <a:path w="120000" h="120000" extrusionOk="0">
                  <a:moveTo>
                    <a:pt x="0" y="0"/>
                  </a:moveTo>
                  <a:lnTo>
                    <a:pt x="23333" y="0"/>
                  </a:lnTo>
                  <a:lnTo>
                    <a:pt x="60000" y="57567"/>
                  </a:lnTo>
                  <a:lnTo>
                    <a:pt x="97500" y="0"/>
                  </a:lnTo>
                  <a:lnTo>
                    <a:pt x="120000" y="0"/>
                  </a:lnTo>
                  <a:lnTo>
                    <a:pt x="120000" y="120000"/>
                  </a:lnTo>
                  <a:lnTo>
                    <a:pt x="98333" y="120000"/>
                  </a:lnTo>
                  <a:lnTo>
                    <a:pt x="98333" y="34054"/>
                  </a:lnTo>
                  <a:lnTo>
                    <a:pt x="60000" y="90810"/>
                  </a:lnTo>
                  <a:lnTo>
                    <a:pt x="60000" y="90810"/>
                  </a:lnTo>
                  <a:lnTo>
                    <a:pt x="21666" y="34054"/>
                  </a:lnTo>
                  <a:lnTo>
                    <a:pt x="21666" y="120000"/>
                  </a:lnTo>
                  <a:lnTo>
                    <a:pt x="0" y="120000"/>
                  </a:lnTo>
                  <a:lnTo>
                    <a:pt x="0" y="0"/>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94" name="Shape 94"/>
            <p:cNvSpPr/>
            <p:nvPr/>
          </p:nvSpPr>
          <p:spPr>
            <a:xfrm>
              <a:off x="3457575" y="1244600"/>
              <a:ext cx="187324" cy="184149"/>
            </a:xfrm>
            <a:custGeom>
              <a:avLst/>
              <a:gdLst/>
              <a:ahLst/>
              <a:cxnLst/>
              <a:rect l="0" t="0" r="0" b="0"/>
              <a:pathLst>
                <a:path w="120000" h="120000" extrusionOk="0">
                  <a:moveTo>
                    <a:pt x="0" y="61463"/>
                  </a:moveTo>
                  <a:cubicBezTo>
                    <a:pt x="0" y="60000"/>
                    <a:pt x="0" y="60000"/>
                    <a:pt x="0" y="60000"/>
                  </a:cubicBezTo>
                  <a:cubicBezTo>
                    <a:pt x="0" y="27804"/>
                    <a:pt x="25714" y="0"/>
                    <a:pt x="60000" y="0"/>
                  </a:cubicBezTo>
                  <a:cubicBezTo>
                    <a:pt x="94285" y="0"/>
                    <a:pt x="120000" y="27804"/>
                    <a:pt x="120000" y="60000"/>
                  </a:cubicBezTo>
                  <a:cubicBezTo>
                    <a:pt x="120000" y="60000"/>
                    <a:pt x="120000" y="60000"/>
                    <a:pt x="120000" y="60000"/>
                  </a:cubicBezTo>
                  <a:cubicBezTo>
                    <a:pt x="120000" y="93658"/>
                    <a:pt x="94285" y="120000"/>
                    <a:pt x="60000" y="120000"/>
                  </a:cubicBezTo>
                  <a:cubicBezTo>
                    <a:pt x="25714" y="120000"/>
                    <a:pt x="0" y="93658"/>
                    <a:pt x="0" y="61463"/>
                  </a:cubicBezTo>
                  <a:close/>
                  <a:moveTo>
                    <a:pt x="94285" y="61463"/>
                  </a:moveTo>
                  <a:cubicBezTo>
                    <a:pt x="94285" y="60000"/>
                    <a:pt x="94285" y="60000"/>
                    <a:pt x="94285" y="60000"/>
                  </a:cubicBezTo>
                  <a:cubicBezTo>
                    <a:pt x="94285" y="39512"/>
                    <a:pt x="80000" y="23414"/>
                    <a:pt x="60000" y="23414"/>
                  </a:cubicBezTo>
                  <a:cubicBezTo>
                    <a:pt x="38571" y="23414"/>
                    <a:pt x="25714" y="39512"/>
                    <a:pt x="25714" y="60000"/>
                  </a:cubicBezTo>
                  <a:cubicBezTo>
                    <a:pt x="25714" y="60000"/>
                    <a:pt x="25714" y="60000"/>
                    <a:pt x="25714" y="60000"/>
                  </a:cubicBezTo>
                  <a:cubicBezTo>
                    <a:pt x="25714" y="80487"/>
                    <a:pt x="40000" y="98048"/>
                    <a:pt x="60000" y="98048"/>
                  </a:cubicBezTo>
                  <a:cubicBezTo>
                    <a:pt x="81428" y="98048"/>
                    <a:pt x="94285" y="80487"/>
                    <a:pt x="94285" y="61463"/>
                  </a:cubicBez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95" name="Shape 95"/>
            <p:cNvSpPr/>
            <p:nvPr/>
          </p:nvSpPr>
          <p:spPr>
            <a:xfrm>
              <a:off x="3675062" y="1244600"/>
              <a:ext cx="157162" cy="180975"/>
            </a:xfrm>
            <a:custGeom>
              <a:avLst/>
              <a:gdLst/>
              <a:ahLst/>
              <a:cxnLst/>
              <a:rect l="0" t="0" r="0" b="0"/>
              <a:pathLst>
                <a:path w="120000" h="120000" extrusionOk="0">
                  <a:moveTo>
                    <a:pt x="0" y="3000"/>
                  </a:moveTo>
                  <a:cubicBezTo>
                    <a:pt x="30422" y="3000"/>
                    <a:pt x="30422" y="3000"/>
                    <a:pt x="30422" y="3000"/>
                  </a:cubicBezTo>
                  <a:cubicBezTo>
                    <a:pt x="30422" y="21000"/>
                    <a:pt x="30422" y="21000"/>
                    <a:pt x="30422" y="21000"/>
                  </a:cubicBezTo>
                  <a:cubicBezTo>
                    <a:pt x="38873" y="10500"/>
                    <a:pt x="52394" y="0"/>
                    <a:pt x="72676" y="0"/>
                  </a:cubicBezTo>
                  <a:cubicBezTo>
                    <a:pt x="103098" y="0"/>
                    <a:pt x="120000" y="18000"/>
                    <a:pt x="120000" y="45000"/>
                  </a:cubicBezTo>
                  <a:cubicBezTo>
                    <a:pt x="120000" y="120000"/>
                    <a:pt x="120000" y="120000"/>
                    <a:pt x="120000" y="120000"/>
                  </a:cubicBezTo>
                  <a:cubicBezTo>
                    <a:pt x="89577" y="120000"/>
                    <a:pt x="89577" y="120000"/>
                    <a:pt x="89577" y="120000"/>
                  </a:cubicBezTo>
                  <a:cubicBezTo>
                    <a:pt x="89577" y="54000"/>
                    <a:pt x="89577" y="54000"/>
                    <a:pt x="89577" y="54000"/>
                  </a:cubicBezTo>
                  <a:cubicBezTo>
                    <a:pt x="89577" y="36000"/>
                    <a:pt x="79436" y="25500"/>
                    <a:pt x="60845" y="25500"/>
                  </a:cubicBezTo>
                  <a:cubicBezTo>
                    <a:pt x="43943" y="25500"/>
                    <a:pt x="30422" y="36000"/>
                    <a:pt x="30422" y="54000"/>
                  </a:cubicBezTo>
                  <a:cubicBezTo>
                    <a:pt x="30422" y="120000"/>
                    <a:pt x="30422" y="120000"/>
                    <a:pt x="30422" y="120000"/>
                  </a:cubicBezTo>
                  <a:cubicBezTo>
                    <a:pt x="0" y="120000"/>
                    <a:pt x="0" y="120000"/>
                    <a:pt x="0" y="120000"/>
                  </a:cubicBezTo>
                  <a:lnTo>
                    <a:pt x="0" y="3000"/>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96" name="Shape 96"/>
            <p:cNvSpPr/>
            <p:nvPr/>
          </p:nvSpPr>
          <p:spPr>
            <a:xfrm>
              <a:off x="3870325" y="1181100"/>
              <a:ext cx="163511" cy="244474"/>
            </a:xfrm>
            <a:custGeom>
              <a:avLst/>
              <a:gdLst/>
              <a:ahLst/>
              <a:cxnLst/>
              <a:rect l="0" t="0" r="0" b="0"/>
              <a:pathLst>
                <a:path w="120000" h="120000" extrusionOk="0">
                  <a:moveTo>
                    <a:pt x="0" y="0"/>
                  </a:moveTo>
                  <a:lnTo>
                    <a:pt x="30291" y="0"/>
                  </a:lnTo>
                  <a:lnTo>
                    <a:pt x="30291" y="71688"/>
                  </a:lnTo>
                  <a:lnTo>
                    <a:pt x="82718" y="33506"/>
                  </a:lnTo>
                  <a:lnTo>
                    <a:pt x="118834" y="33506"/>
                  </a:lnTo>
                  <a:lnTo>
                    <a:pt x="67572" y="68571"/>
                  </a:lnTo>
                  <a:lnTo>
                    <a:pt x="120000" y="120000"/>
                  </a:lnTo>
                  <a:lnTo>
                    <a:pt x="87378" y="120000"/>
                  </a:lnTo>
                  <a:lnTo>
                    <a:pt x="47766" y="81818"/>
                  </a:lnTo>
                  <a:lnTo>
                    <a:pt x="30291" y="95064"/>
                  </a:lnTo>
                  <a:lnTo>
                    <a:pt x="30291" y="120000"/>
                  </a:lnTo>
                  <a:lnTo>
                    <a:pt x="0" y="120000"/>
                  </a:lnTo>
                  <a:lnTo>
                    <a:pt x="0" y="0"/>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97" name="Shape 97"/>
            <p:cNvSpPr/>
            <p:nvPr/>
          </p:nvSpPr>
          <p:spPr>
            <a:xfrm>
              <a:off x="4035425" y="1244600"/>
              <a:ext cx="169861" cy="184149"/>
            </a:xfrm>
            <a:custGeom>
              <a:avLst/>
              <a:gdLst/>
              <a:ahLst/>
              <a:cxnLst/>
              <a:rect l="0" t="0" r="0" b="0"/>
              <a:pathLst>
                <a:path w="120000" h="120000" extrusionOk="0">
                  <a:moveTo>
                    <a:pt x="0" y="60000"/>
                  </a:moveTo>
                  <a:cubicBezTo>
                    <a:pt x="0" y="60000"/>
                    <a:pt x="0" y="60000"/>
                    <a:pt x="0" y="60000"/>
                  </a:cubicBezTo>
                  <a:cubicBezTo>
                    <a:pt x="0" y="27804"/>
                    <a:pt x="25263" y="0"/>
                    <a:pt x="60000" y="0"/>
                  </a:cubicBezTo>
                  <a:cubicBezTo>
                    <a:pt x="99473" y="0"/>
                    <a:pt x="120000" y="29268"/>
                    <a:pt x="120000" y="61463"/>
                  </a:cubicBezTo>
                  <a:cubicBezTo>
                    <a:pt x="120000" y="64390"/>
                    <a:pt x="120000" y="67317"/>
                    <a:pt x="118421" y="70243"/>
                  </a:cubicBezTo>
                  <a:cubicBezTo>
                    <a:pt x="28421" y="70243"/>
                    <a:pt x="28421" y="70243"/>
                    <a:pt x="28421" y="70243"/>
                  </a:cubicBezTo>
                  <a:cubicBezTo>
                    <a:pt x="31578" y="87804"/>
                    <a:pt x="45789" y="98048"/>
                    <a:pt x="63157" y="98048"/>
                  </a:cubicBezTo>
                  <a:cubicBezTo>
                    <a:pt x="77368" y="98048"/>
                    <a:pt x="86842" y="93658"/>
                    <a:pt x="97894" y="84878"/>
                  </a:cubicBezTo>
                  <a:cubicBezTo>
                    <a:pt x="113684" y="98048"/>
                    <a:pt x="113684" y="98048"/>
                    <a:pt x="113684" y="98048"/>
                  </a:cubicBezTo>
                  <a:cubicBezTo>
                    <a:pt x="102631" y="111219"/>
                    <a:pt x="85263" y="120000"/>
                    <a:pt x="63157" y="120000"/>
                  </a:cubicBezTo>
                  <a:cubicBezTo>
                    <a:pt x="26842" y="120000"/>
                    <a:pt x="0" y="96585"/>
                    <a:pt x="0" y="60000"/>
                  </a:cubicBezTo>
                  <a:close/>
                  <a:moveTo>
                    <a:pt x="91578" y="52682"/>
                  </a:moveTo>
                  <a:cubicBezTo>
                    <a:pt x="90000" y="35121"/>
                    <a:pt x="78947" y="21951"/>
                    <a:pt x="60000" y="21951"/>
                  </a:cubicBezTo>
                  <a:cubicBezTo>
                    <a:pt x="42631" y="21951"/>
                    <a:pt x="30000" y="33658"/>
                    <a:pt x="28421" y="52682"/>
                  </a:cubicBezTo>
                  <a:lnTo>
                    <a:pt x="91578" y="52682"/>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98" name="Shape 98"/>
            <p:cNvSpPr/>
            <p:nvPr/>
          </p:nvSpPr>
          <p:spPr>
            <a:xfrm>
              <a:off x="4210050" y="1249362"/>
              <a:ext cx="180975" cy="231775"/>
            </a:xfrm>
            <a:custGeom>
              <a:avLst/>
              <a:gdLst/>
              <a:ahLst/>
              <a:cxnLst/>
              <a:rect l="0" t="0" r="0" b="0"/>
              <a:pathLst>
                <a:path w="120000" h="120000" extrusionOk="0">
                  <a:moveTo>
                    <a:pt x="7407" y="114174"/>
                  </a:moveTo>
                  <a:cubicBezTo>
                    <a:pt x="16296" y="97864"/>
                    <a:pt x="16296" y="97864"/>
                    <a:pt x="16296" y="97864"/>
                  </a:cubicBezTo>
                  <a:cubicBezTo>
                    <a:pt x="20740" y="100194"/>
                    <a:pt x="26666" y="101359"/>
                    <a:pt x="32592" y="101359"/>
                  </a:cubicBezTo>
                  <a:cubicBezTo>
                    <a:pt x="40000" y="101359"/>
                    <a:pt x="44444" y="99029"/>
                    <a:pt x="48888" y="90873"/>
                  </a:cubicBezTo>
                  <a:cubicBezTo>
                    <a:pt x="0" y="0"/>
                    <a:pt x="0" y="0"/>
                    <a:pt x="0" y="0"/>
                  </a:cubicBezTo>
                  <a:cubicBezTo>
                    <a:pt x="28148" y="0"/>
                    <a:pt x="28148" y="0"/>
                    <a:pt x="28148" y="0"/>
                  </a:cubicBezTo>
                  <a:cubicBezTo>
                    <a:pt x="62222" y="67572"/>
                    <a:pt x="62222" y="67572"/>
                    <a:pt x="62222" y="67572"/>
                  </a:cubicBezTo>
                  <a:cubicBezTo>
                    <a:pt x="91851" y="0"/>
                    <a:pt x="91851" y="0"/>
                    <a:pt x="91851" y="0"/>
                  </a:cubicBezTo>
                  <a:cubicBezTo>
                    <a:pt x="120000" y="0"/>
                    <a:pt x="120000" y="0"/>
                    <a:pt x="120000" y="0"/>
                  </a:cubicBezTo>
                  <a:cubicBezTo>
                    <a:pt x="72592" y="94368"/>
                    <a:pt x="72592" y="94368"/>
                    <a:pt x="72592" y="94368"/>
                  </a:cubicBezTo>
                  <a:cubicBezTo>
                    <a:pt x="63703" y="113009"/>
                    <a:pt x="53333" y="120000"/>
                    <a:pt x="35555" y="120000"/>
                  </a:cubicBezTo>
                  <a:cubicBezTo>
                    <a:pt x="23703" y="120000"/>
                    <a:pt x="16296" y="117669"/>
                    <a:pt x="7407" y="114174"/>
                  </a:cubicBez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99" name="Shape 99"/>
            <p:cNvSpPr/>
            <p:nvPr/>
          </p:nvSpPr>
          <p:spPr>
            <a:xfrm>
              <a:off x="4494212" y="1179512"/>
              <a:ext cx="101599" cy="246062"/>
            </a:xfrm>
            <a:custGeom>
              <a:avLst/>
              <a:gdLst/>
              <a:ahLst/>
              <a:cxnLst/>
              <a:rect l="0" t="0" r="0" b="0"/>
              <a:pathLst>
                <a:path w="120000" h="120000" extrusionOk="0">
                  <a:moveTo>
                    <a:pt x="26086" y="47339"/>
                  </a:moveTo>
                  <a:cubicBezTo>
                    <a:pt x="0" y="47339"/>
                    <a:pt x="0" y="47339"/>
                    <a:pt x="0" y="47339"/>
                  </a:cubicBezTo>
                  <a:cubicBezTo>
                    <a:pt x="0" y="36330"/>
                    <a:pt x="0" y="36330"/>
                    <a:pt x="0" y="36330"/>
                  </a:cubicBezTo>
                  <a:cubicBezTo>
                    <a:pt x="26086" y="36330"/>
                    <a:pt x="26086" y="36330"/>
                    <a:pt x="26086" y="36330"/>
                  </a:cubicBezTo>
                  <a:cubicBezTo>
                    <a:pt x="26086" y="28623"/>
                    <a:pt x="26086" y="28623"/>
                    <a:pt x="26086" y="28623"/>
                  </a:cubicBezTo>
                  <a:cubicBezTo>
                    <a:pt x="26086" y="18715"/>
                    <a:pt x="33913" y="12110"/>
                    <a:pt x="44347" y="6605"/>
                  </a:cubicBezTo>
                  <a:cubicBezTo>
                    <a:pt x="54782" y="2201"/>
                    <a:pt x="70434" y="0"/>
                    <a:pt x="88695" y="0"/>
                  </a:cubicBezTo>
                  <a:cubicBezTo>
                    <a:pt x="101739" y="0"/>
                    <a:pt x="109565" y="1100"/>
                    <a:pt x="120000" y="2201"/>
                  </a:cubicBezTo>
                  <a:cubicBezTo>
                    <a:pt x="120000" y="13211"/>
                    <a:pt x="120000" y="13211"/>
                    <a:pt x="120000" y="13211"/>
                  </a:cubicBezTo>
                  <a:cubicBezTo>
                    <a:pt x="109565" y="12110"/>
                    <a:pt x="101739" y="11009"/>
                    <a:pt x="91304" y="11009"/>
                  </a:cubicBezTo>
                  <a:cubicBezTo>
                    <a:pt x="67826" y="11009"/>
                    <a:pt x="57391" y="17614"/>
                    <a:pt x="57391" y="29724"/>
                  </a:cubicBezTo>
                  <a:cubicBezTo>
                    <a:pt x="57391" y="36330"/>
                    <a:pt x="57391" y="36330"/>
                    <a:pt x="57391" y="36330"/>
                  </a:cubicBezTo>
                  <a:cubicBezTo>
                    <a:pt x="120000" y="36330"/>
                    <a:pt x="120000" y="36330"/>
                    <a:pt x="120000" y="36330"/>
                  </a:cubicBezTo>
                  <a:cubicBezTo>
                    <a:pt x="120000" y="47339"/>
                    <a:pt x="120000" y="47339"/>
                    <a:pt x="120000" y="47339"/>
                  </a:cubicBezTo>
                  <a:cubicBezTo>
                    <a:pt x="57391" y="47339"/>
                    <a:pt x="57391" y="47339"/>
                    <a:pt x="57391" y="47339"/>
                  </a:cubicBezTo>
                  <a:cubicBezTo>
                    <a:pt x="57391" y="120000"/>
                    <a:pt x="57391" y="120000"/>
                    <a:pt x="57391" y="120000"/>
                  </a:cubicBezTo>
                  <a:cubicBezTo>
                    <a:pt x="26086" y="120000"/>
                    <a:pt x="26086" y="120000"/>
                    <a:pt x="26086" y="120000"/>
                  </a:cubicBezTo>
                  <a:lnTo>
                    <a:pt x="26086" y="47339"/>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00" name="Shape 100"/>
            <p:cNvSpPr/>
            <p:nvPr/>
          </p:nvSpPr>
          <p:spPr>
            <a:xfrm>
              <a:off x="4591050" y="1249362"/>
              <a:ext cx="179386" cy="179388"/>
            </a:xfrm>
            <a:custGeom>
              <a:avLst/>
              <a:gdLst/>
              <a:ahLst/>
              <a:cxnLst/>
              <a:rect l="0" t="0" r="0" b="0"/>
              <a:pathLst>
                <a:path w="120000" h="120000" extrusionOk="0">
                  <a:moveTo>
                    <a:pt x="0" y="60000"/>
                  </a:moveTo>
                  <a:cubicBezTo>
                    <a:pt x="0" y="60000"/>
                    <a:pt x="0" y="60000"/>
                    <a:pt x="0" y="60000"/>
                  </a:cubicBezTo>
                  <a:cubicBezTo>
                    <a:pt x="0" y="27000"/>
                    <a:pt x="25500" y="0"/>
                    <a:pt x="60000" y="0"/>
                  </a:cubicBezTo>
                  <a:cubicBezTo>
                    <a:pt x="94500" y="0"/>
                    <a:pt x="120000" y="27000"/>
                    <a:pt x="120000" y="60000"/>
                  </a:cubicBezTo>
                  <a:cubicBezTo>
                    <a:pt x="120000" y="60000"/>
                    <a:pt x="120000" y="60000"/>
                    <a:pt x="120000" y="60000"/>
                  </a:cubicBezTo>
                  <a:cubicBezTo>
                    <a:pt x="120000" y="93000"/>
                    <a:pt x="94500" y="120000"/>
                    <a:pt x="60000" y="120000"/>
                  </a:cubicBezTo>
                  <a:cubicBezTo>
                    <a:pt x="25500" y="120000"/>
                    <a:pt x="0" y="93000"/>
                    <a:pt x="0" y="60000"/>
                  </a:cubicBezTo>
                  <a:close/>
                  <a:moveTo>
                    <a:pt x="102000" y="60000"/>
                  </a:moveTo>
                  <a:cubicBezTo>
                    <a:pt x="102000" y="60000"/>
                    <a:pt x="102000" y="60000"/>
                    <a:pt x="102000" y="60000"/>
                  </a:cubicBezTo>
                  <a:cubicBezTo>
                    <a:pt x="102000" y="36000"/>
                    <a:pt x="84000" y="15000"/>
                    <a:pt x="60000" y="15000"/>
                  </a:cubicBezTo>
                  <a:cubicBezTo>
                    <a:pt x="34500" y="15000"/>
                    <a:pt x="18000" y="36000"/>
                    <a:pt x="18000" y="60000"/>
                  </a:cubicBezTo>
                  <a:cubicBezTo>
                    <a:pt x="18000" y="60000"/>
                    <a:pt x="18000" y="60000"/>
                    <a:pt x="18000" y="60000"/>
                  </a:cubicBezTo>
                  <a:cubicBezTo>
                    <a:pt x="18000" y="85500"/>
                    <a:pt x="36000" y="105000"/>
                    <a:pt x="60000" y="105000"/>
                  </a:cubicBezTo>
                  <a:cubicBezTo>
                    <a:pt x="85500" y="105000"/>
                    <a:pt x="102000" y="85500"/>
                    <a:pt x="102000" y="60000"/>
                  </a:cubicBez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01" name="Shape 101"/>
            <p:cNvSpPr/>
            <p:nvPr/>
          </p:nvSpPr>
          <p:spPr>
            <a:xfrm>
              <a:off x="4799012" y="1249362"/>
              <a:ext cx="96836" cy="176212"/>
            </a:xfrm>
            <a:custGeom>
              <a:avLst/>
              <a:gdLst/>
              <a:ahLst/>
              <a:cxnLst/>
              <a:rect l="0" t="0" r="0" b="0"/>
              <a:pathLst>
                <a:path w="120000" h="120000" extrusionOk="0">
                  <a:moveTo>
                    <a:pt x="0" y="3076"/>
                  </a:moveTo>
                  <a:cubicBezTo>
                    <a:pt x="33488" y="3076"/>
                    <a:pt x="33488" y="3076"/>
                    <a:pt x="33488" y="3076"/>
                  </a:cubicBezTo>
                  <a:cubicBezTo>
                    <a:pt x="33488" y="33846"/>
                    <a:pt x="33488" y="33846"/>
                    <a:pt x="33488" y="33846"/>
                  </a:cubicBezTo>
                  <a:cubicBezTo>
                    <a:pt x="47441" y="13846"/>
                    <a:pt x="78139" y="0"/>
                    <a:pt x="120000" y="0"/>
                  </a:cubicBezTo>
                  <a:cubicBezTo>
                    <a:pt x="120000" y="20000"/>
                    <a:pt x="120000" y="20000"/>
                    <a:pt x="120000" y="20000"/>
                  </a:cubicBezTo>
                  <a:cubicBezTo>
                    <a:pt x="117209" y="20000"/>
                    <a:pt x="117209" y="20000"/>
                    <a:pt x="117209" y="20000"/>
                  </a:cubicBezTo>
                  <a:cubicBezTo>
                    <a:pt x="69767" y="20000"/>
                    <a:pt x="33488" y="38461"/>
                    <a:pt x="33488" y="73846"/>
                  </a:cubicBezTo>
                  <a:cubicBezTo>
                    <a:pt x="33488" y="120000"/>
                    <a:pt x="33488" y="120000"/>
                    <a:pt x="33488" y="120000"/>
                  </a:cubicBezTo>
                  <a:cubicBezTo>
                    <a:pt x="0" y="120000"/>
                    <a:pt x="0" y="120000"/>
                    <a:pt x="0" y="120000"/>
                  </a:cubicBezTo>
                  <a:lnTo>
                    <a:pt x="0" y="3076"/>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02" name="Shape 102"/>
            <p:cNvSpPr/>
            <p:nvPr/>
          </p:nvSpPr>
          <p:spPr>
            <a:xfrm>
              <a:off x="5011737" y="1190625"/>
              <a:ext cx="187324" cy="234949"/>
            </a:xfrm>
            <a:custGeom>
              <a:avLst/>
              <a:gdLst/>
              <a:ahLst/>
              <a:cxnLst/>
              <a:rect l="0" t="0" r="0" b="0"/>
              <a:pathLst>
                <a:path w="120000" h="120000" extrusionOk="0">
                  <a:moveTo>
                    <a:pt x="0" y="0"/>
                  </a:moveTo>
                  <a:cubicBezTo>
                    <a:pt x="62857" y="0"/>
                    <a:pt x="62857" y="0"/>
                    <a:pt x="62857" y="0"/>
                  </a:cubicBezTo>
                  <a:cubicBezTo>
                    <a:pt x="80000" y="0"/>
                    <a:pt x="92857" y="4615"/>
                    <a:pt x="101428" y="11538"/>
                  </a:cubicBezTo>
                  <a:cubicBezTo>
                    <a:pt x="107142" y="16153"/>
                    <a:pt x="111428" y="23076"/>
                    <a:pt x="111428" y="30000"/>
                  </a:cubicBezTo>
                  <a:cubicBezTo>
                    <a:pt x="111428" y="31153"/>
                    <a:pt x="111428" y="31153"/>
                    <a:pt x="111428" y="31153"/>
                  </a:cubicBezTo>
                  <a:cubicBezTo>
                    <a:pt x="111428" y="46153"/>
                    <a:pt x="100000" y="54230"/>
                    <a:pt x="87142" y="58846"/>
                  </a:cubicBezTo>
                  <a:cubicBezTo>
                    <a:pt x="105714" y="62307"/>
                    <a:pt x="120000" y="70384"/>
                    <a:pt x="120000" y="87692"/>
                  </a:cubicBezTo>
                  <a:cubicBezTo>
                    <a:pt x="120000" y="87692"/>
                    <a:pt x="120000" y="87692"/>
                    <a:pt x="120000" y="87692"/>
                  </a:cubicBezTo>
                  <a:cubicBezTo>
                    <a:pt x="120000" y="108461"/>
                    <a:pt x="98571" y="120000"/>
                    <a:pt x="65714" y="120000"/>
                  </a:cubicBezTo>
                  <a:cubicBezTo>
                    <a:pt x="0" y="120000"/>
                    <a:pt x="0" y="120000"/>
                    <a:pt x="0" y="120000"/>
                  </a:cubicBezTo>
                  <a:lnTo>
                    <a:pt x="0" y="0"/>
                  </a:lnTo>
                  <a:close/>
                  <a:moveTo>
                    <a:pt x="60000" y="54230"/>
                  </a:moveTo>
                  <a:cubicBezTo>
                    <a:pt x="80000" y="54230"/>
                    <a:pt x="94285" y="46153"/>
                    <a:pt x="94285" y="32307"/>
                  </a:cubicBezTo>
                  <a:cubicBezTo>
                    <a:pt x="94285" y="32307"/>
                    <a:pt x="94285" y="32307"/>
                    <a:pt x="94285" y="32307"/>
                  </a:cubicBezTo>
                  <a:cubicBezTo>
                    <a:pt x="94285" y="20769"/>
                    <a:pt x="82857" y="12692"/>
                    <a:pt x="61428" y="12692"/>
                  </a:cubicBezTo>
                  <a:cubicBezTo>
                    <a:pt x="15714" y="12692"/>
                    <a:pt x="15714" y="12692"/>
                    <a:pt x="15714" y="12692"/>
                  </a:cubicBezTo>
                  <a:cubicBezTo>
                    <a:pt x="15714" y="54230"/>
                    <a:pt x="15714" y="54230"/>
                    <a:pt x="15714" y="54230"/>
                  </a:cubicBezTo>
                  <a:lnTo>
                    <a:pt x="60000" y="54230"/>
                  </a:lnTo>
                  <a:close/>
                  <a:moveTo>
                    <a:pt x="65714" y="108461"/>
                  </a:moveTo>
                  <a:cubicBezTo>
                    <a:pt x="88571" y="108461"/>
                    <a:pt x="102857" y="100384"/>
                    <a:pt x="102857" y="86538"/>
                  </a:cubicBezTo>
                  <a:cubicBezTo>
                    <a:pt x="102857" y="86538"/>
                    <a:pt x="102857" y="86538"/>
                    <a:pt x="102857" y="86538"/>
                  </a:cubicBezTo>
                  <a:cubicBezTo>
                    <a:pt x="102857" y="73846"/>
                    <a:pt x="88571" y="65769"/>
                    <a:pt x="62857" y="65769"/>
                  </a:cubicBezTo>
                  <a:cubicBezTo>
                    <a:pt x="15714" y="65769"/>
                    <a:pt x="15714" y="65769"/>
                    <a:pt x="15714" y="65769"/>
                  </a:cubicBezTo>
                  <a:cubicBezTo>
                    <a:pt x="15714" y="108461"/>
                    <a:pt x="15714" y="108461"/>
                    <a:pt x="15714" y="108461"/>
                  </a:cubicBezTo>
                  <a:lnTo>
                    <a:pt x="65714" y="108461"/>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03" name="Shape 103"/>
            <p:cNvSpPr/>
            <p:nvPr/>
          </p:nvSpPr>
          <p:spPr>
            <a:xfrm>
              <a:off x="5232400" y="1254125"/>
              <a:ext cx="149225" cy="174625"/>
            </a:xfrm>
            <a:custGeom>
              <a:avLst/>
              <a:gdLst/>
              <a:ahLst/>
              <a:cxnLst/>
              <a:rect l="0" t="0" r="0" b="0"/>
              <a:pathLst>
                <a:path w="120000" h="120000" extrusionOk="0">
                  <a:moveTo>
                    <a:pt x="0" y="72307"/>
                  </a:moveTo>
                  <a:cubicBezTo>
                    <a:pt x="0" y="0"/>
                    <a:pt x="0" y="0"/>
                    <a:pt x="0" y="0"/>
                  </a:cubicBezTo>
                  <a:cubicBezTo>
                    <a:pt x="21492" y="0"/>
                    <a:pt x="21492" y="0"/>
                    <a:pt x="21492" y="0"/>
                  </a:cubicBezTo>
                  <a:cubicBezTo>
                    <a:pt x="21492" y="67692"/>
                    <a:pt x="21492" y="67692"/>
                    <a:pt x="21492" y="67692"/>
                  </a:cubicBezTo>
                  <a:cubicBezTo>
                    <a:pt x="21492" y="90769"/>
                    <a:pt x="34029" y="104615"/>
                    <a:pt x="59104" y="104615"/>
                  </a:cubicBezTo>
                  <a:cubicBezTo>
                    <a:pt x="82388" y="104615"/>
                    <a:pt x="100298" y="89230"/>
                    <a:pt x="100298" y="67692"/>
                  </a:cubicBezTo>
                  <a:cubicBezTo>
                    <a:pt x="100298" y="0"/>
                    <a:pt x="100298" y="0"/>
                    <a:pt x="100298" y="0"/>
                  </a:cubicBezTo>
                  <a:cubicBezTo>
                    <a:pt x="120000" y="0"/>
                    <a:pt x="120000" y="0"/>
                    <a:pt x="120000" y="0"/>
                  </a:cubicBezTo>
                  <a:cubicBezTo>
                    <a:pt x="120000" y="116923"/>
                    <a:pt x="120000" y="116923"/>
                    <a:pt x="120000" y="116923"/>
                  </a:cubicBezTo>
                  <a:cubicBezTo>
                    <a:pt x="100298" y="116923"/>
                    <a:pt x="100298" y="116923"/>
                    <a:pt x="100298" y="116923"/>
                  </a:cubicBezTo>
                  <a:cubicBezTo>
                    <a:pt x="100298" y="96923"/>
                    <a:pt x="100298" y="96923"/>
                    <a:pt x="100298" y="96923"/>
                  </a:cubicBezTo>
                  <a:cubicBezTo>
                    <a:pt x="91343" y="109230"/>
                    <a:pt x="77014" y="120000"/>
                    <a:pt x="53731" y="120000"/>
                  </a:cubicBezTo>
                  <a:cubicBezTo>
                    <a:pt x="19701" y="120000"/>
                    <a:pt x="0" y="100000"/>
                    <a:pt x="0" y="72307"/>
                  </a:cubicBez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04" name="Shape 104"/>
            <p:cNvSpPr/>
            <p:nvPr/>
          </p:nvSpPr>
          <p:spPr>
            <a:xfrm>
              <a:off x="5414962" y="1249362"/>
              <a:ext cx="131761" cy="179388"/>
            </a:xfrm>
            <a:custGeom>
              <a:avLst/>
              <a:gdLst/>
              <a:ahLst/>
              <a:cxnLst/>
              <a:rect l="0" t="0" r="0" b="0"/>
              <a:pathLst>
                <a:path w="120000" h="120000" extrusionOk="0">
                  <a:moveTo>
                    <a:pt x="0" y="103500"/>
                  </a:moveTo>
                  <a:cubicBezTo>
                    <a:pt x="12203" y="90000"/>
                    <a:pt x="12203" y="90000"/>
                    <a:pt x="12203" y="90000"/>
                  </a:cubicBezTo>
                  <a:cubicBezTo>
                    <a:pt x="28474" y="100500"/>
                    <a:pt x="46779" y="105000"/>
                    <a:pt x="65084" y="105000"/>
                  </a:cubicBezTo>
                  <a:cubicBezTo>
                    <a:pt x="85423" y="105000"/>
                    <a:pt x="97627" y="97500"/>
                    <a:pt x="97627" y="87000"/>
                  </a:cubicBezTo>
                  <a:cubicBezTo>
                    <a:pt x="97627" y="87000"/>
                    <a:pt x="97627" y="87000"/>
                    <a:pt x="97627" y="87000"/>
                  </a:cubicBezTo>
                  <a:cubicBezTo>
                    <a:pt x="97627" y="75000"/>
                    <a:pt x="79322" y="70500"/>
                    <a:pt x="58983" y="66000"/>
                  </a:cubicBezTo>
                  <a:cubicBezTo>
                    <a:pt x="34576" y="61500"/>
                    <a:pt x="8135" y="55500"/>
                    <a:pt x="8135" y="34500"/>
                  </a:cubicBezTo>
                  <a:cubicBezTo>
                    <a:pt x="8135" y="33000"/>
                    <a:pt x="8135" y="33000"/>
                    <a:pt x="8135" y="33000"/>
                  </a:cubicBezTo>
                  <a:cubicBezTo>
                    <a:pt x="8135" y="13500"/>
                    <a:pt x="30508" y="0"/>
                    <a:pt x="61016" y="0"/>
                  </a:cubicBezTo>
                  <a:cubicBezTo>
                    <a:pt x="79322" y="0"/>
                    <a:pt x="101694" y="6000"/>
                    <a:pt x="115932" y="13500"/>
                  </a:cubicBezTo>
                  <a:cubicBezTo>
                    <a:pt x="105762" y="25500"/>
                    <a:pt x="105762" y="25500"/>
                    <a:pt x="105762" y="25500"/>
                  </a:cubicBezTo>
                  <a:cubicBezTo>
                    <a:pt x="91525" y="19500"/>
                    <a:pt x="75254" y="15000"/>
                    <a:pt x="61016" y="15000"/>
                  </a:cubicBezTo>
                  <a:cubicBezTo>
                    <a:pt x="42711" y="15000"/>
                    <a:pt x="30508" y="22500"/>
                    <a:pt x="30508" y="31500"/>
                  </a:cubicBezTo>
                  <a:cubicBezTo>
                    <a:pt x="30508" y="31500"/>
                    <a:pt x="30508" y="31500"/>
                    <a:pt x="30508" y="31500"/>
                  </a:cubicBezTo>
                  <a:cubicBezTo>
                    <a:pt x="30508" y="43500"/>
                    <a:pt x="48813" y="46500"/>
                    <a:pt x="69152" y="52500"/>
                  </a:cubicBezTo>
                  <a:cubicBezTo>
                    <a:pt x="93559" y="57000"/>
                    <a:pt x="120000" y="64500"/>
                    <a:pt x="120000" y="85500"/>
                  </a:cubicBezTo>
                  <a:cubicBezTo>
                    <a:pt x="120000" y="85500"/>
                    <a:pt x="120000" y="85500"/>
                    <a:pt x="120000" y="85500"/>
                  </a:cubicBezTo>
                  <a:cubicBezTo>
                    <a:pt x="120000" y="106500"/>
                    <a:pt x="95593" y="120000"/>
                    <a:pt x="65084" y="120000"/>
                  </a:cubicBezTo>
                  <a:cubicBezTo>
                    <a:pt x="42711" y="120000"/>
                    <a:pt x="18305" y="112500"/>
                    <a:pt x="0" y="103500"/>
                  </a:cubicBez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05" name="Shape 105"/>
            <p:cNvSpPr/>
            <p:nvPr/>
          </p:nvSpPr>
          <p:spPr>
            <a:xfrm>
              <a:off x="5578475" y="1185862"/>
              <a:ext cx="28575" cy="239712"/>
            </a:xfrm>
            <a:custGeom>
              <a:avLst/>
              <a:gdLst/>
              <a:ahLst/>
              <a:cxnLst/>
              <a:rect l="0" t="0" r="0" b="0"/>
              <a:pathLst>
                <a:path w="120000" h="120000" extrusionOk="0">
                  <a:moveTo>
                    <a:pt x="0" y="0"/>
                  </a:moveTo>
                  <a:lnTo>
                    <a:pt x="120000" y="0"/>
                  </a:lnTo>
                  <a:lnTo>
                    <a:pt x="120000" y="14304"/>
                  </a:lnTo>
                  <a:lnTo>
                    <a:pt x="0" y="14304"/>
                  </a:lnTo>
                  <a:lnTo>
                    <a:pt x="0" y="0"/>
                  </a:lnTo>
                  <a:close/>
                  <a:moveTo>
                    <a:pt x="6666" y="34172"/>
                  </a:moveTo>
                  <a:lnTo>
                    <a:pt x="113333" y="34172"/>
                  </a:lnTo>
                  <a:lnTo>
                    <a:pt x="113333" y="120000"/>
                  </a:lnTo>
                  <a:lnTo>
                    <a:pt x="6666" y="120000"/>
                  </a:lnTo>
                  <a:lnTo>
                    <a:pt x="6666" y="34172"/>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06" name="Shape 106"/>
            <p:cNvSpPr/>
            <p:nvPr/>
          </p:nvSpPr>
          <p:spPr>
            <a:xfrm>
              <a:off x="5654675" y="1249362"/>
              <a:ext cx="150811" cy="176212"/>
            </a:xfrm>
            <a:custGeom>
              <a:avLst/>
              <a:gdLst/>
              <a:ahLst/>
              <a:cxnLst/>
              <a:rect l="0" t="0" r="0" b="0"/>
              <a:pathLst>
                <a:path w="120000" h="120000" extrusionOk="0">
                  <a:moveTo>
                    <a:pt x="0" y="3076"/>
                  </a:moveTo>
                  <a:cubicBezTo>
                    <a:pt x="21176" y="3076"/>
                    <a:pt x="21176" y="3076"/>
                    <a:pt x="21176" y="3076"/>
                  </a:cubicBezTo>
                  <a:cubicBezTo>
                    <a:pt x="21176" y="23076"/>
                    <a:pt x="21176" y="23076"/>
                    <a:pt x="21176" y="23076"/>
                  </a:cubicBezTo>
                  <a:cubicBezTo>
                    <a:pt x="30000" y="10769"/>
                    <a:pt x="44117" y="0"/>
                    <a:pt x="67058" y="0"/>
                  </a:cubicBezTo>
                  <a:cubicBezTo>
                    <a:pt x="100588" y="0"/>
                    <a:pt x="120000" y="18461"/>
                    <a:pt x="120000" y="47692"/>
                  </a:cubicBezTo>
                  <a:cubicBezTo>
                    <a:pt x="120000" y="120000"/>
                    <a:pt x="120000" y="120000"/>
                    <a:pt x="120000" y="120000"/>
                  </a:cubicBezTo>
                  <a:cubicBezTo>
                    <a:pt x="98823" y="120000"/>
                    <a:pt x="98823" y="120000"/>
                    <a:pt x="98823" y="120000"/>
                  </a:cubicBezTo>
                  <a:cubicBezTo>
                    <a:pt x="98823" y="50769"/>
                    <a:pt x="98823" y="50769"/>
                    <a:pt x="98823" y="50769"/>
                  </a:cubicBezTo>
                  <a:cubicBezTo>
                    <a:pt x="98823" y="29230"/>
                    <a:pt x="84705" y="15384"/>
                    <a:pt x="61764" y="15384"/>
                  </a:cubicBezTo>
                  <a:cubicBezTo>
                    <a:pt x="38823" y="15384"/>
                    <a:pt x="21176" y="30769"/>
                    <a:pt x="21176" y="52307"/>
                  </a:cubicBezTo>
                  <a:cubicBezTo>
                    <a:pt x="21176" y="120000"/>
                    <a:pt x="21176" y="120000"/>
                    <a:pt x="21176" y="120000"/>
                  </a:cubicBezTo>
                  <a:cubicBezTo>
                    <a:pt x="0" y="120000"/>
                    <a:pt x="0" y="120000"/>
                    <a:pt x="0" y="120000"/>
                  </a:cubicBezTo>
                  <a:lnTo>
                    <a:pt x="0" y="3076"/>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07" name="Shape 107"/>
            <p:cNvSpPr/>
            <p:nvPr/>
          </p:nvSpPr>
          <p:spPr>
            <a:xfrm>
              <a:off x="5838825" y="1249362"/>
              <a:ext cx="160337" cy="179388"/>
            </a:xfrm>
            <a:custGeom>
              <a:avLst/>
              <a:gdLst/>
              <a:ahLst/>
              <a:cxnLst/>
              <a:rect l="0" t="0" r="0" b="0"/>
              <a:pathLst>
                <a:path w="120000" h="120000" extrusionOk="0">
                  <a:moveTo>
                    <a:pt x="63333" y="105000"/>
                  </a:moveTo>
                  <a:cubicBezTo>
                    <a:pt x="81666" y="105000"/>
                    <a:pt x="93333" y="99000"/>
                    <a:pt x="103333" y="88500"/>
                  </a:cubicBezTo>
                  <a:cubicBezTo>
                    <a:pt x="116666" y="99000"/>
                    <a:pt x="116666" y="99000"/>
                    <a:pt x="116666" y="99000"/>
                  </a:cubicBezTo>
                  <a:cubicBezTo>
                    <a:pt x="103333" y="111000"/>
                    <a:pt x="86666" y="120000"/>
                    <a:pt x="63333" y="120000"/>
                  </a:cubicBezTo>
                  <a:cubicBezTo>
                    <a:pt x="28333" y="120000"/>
                    <a:pt x="0" y="96000"/>
                    <a:pt x="0" y="60000"/>
                  </a:cubicBezTo>
                  <a:cubicBezTo>
                    <a:pt x="0" y="27000"/>
                    <a:pt x="25000" y="0"/>
                    <a:pt x="60000" y="0"/>
                  </a:cubicBezTo>
                  <a:cubicBezTo>
                    <a:pt x="98333" y="0"/>
                    <a:pt x="120000" y="27000"/>
                    <a:pt x="120000" y="61500"/>
                  </a:cubicBezTo>
                  <a:cubicBezTo>
                    <a:pt x="120000" y="63000"/>
                    <a:pt x="120000" y="64500"/>
                    <a:pt x="120000" y="67500"/>
                  </a:cubicBezTo>
                  <a:cubicBezTo>
                    <a:pt x="18333" y="67500"/>
                    <a:pt x="18333" y="67500"/>
                    <a:pt x="18333" y="67500"/>
                  </a:cubicBezTo>
                  <a:cubicBezTo>
                    <a:pt x="21666" y="91500"/>
                    <a:pt x="41666" y="105000"/>
                    <a:pt x="63333" y="105000"/>
                  </a:cubicBezTo>
                  <a:close/>
                  <a:moveTo>
                    <a:pt x="101666" y="52500"/>
                  </a:moveTo>
                  <a:cubicBezTo>
                    <a:pt x="98333" y="31500"/>
                    <a:pt x="85000" y="15000"/>
                    <a:pt x="60000" y="15000"/>
                  </a:cubicBezTo>
                  <a:cubicBezTo>
                    <a:pt x="38333" y="15000"/>
                    <a:pt x="21666" y="31500"/>
                    <a:pt x="18333" y="52500"/>
                  </a:cubicBezTo>
                  <a:lnTo>
                    <a:pt x="101666" y="52500"/>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08" name="Shape 108"/>
            <p:cNvSpPr/>
            <p:nvPr/>
          </p:nvSpPr>
          <p:spPr>
            <a:xfrm>
              <a:off x="6019800" y="1249362"/>
              <a:ext cx="131761" cy="179388"/>
            </a:xfrm>
            <a:custGeom>
              <a:avLst/>
              <a:gdLst/>
              <a:ahLst/>
              <a:cxnLst/>
              <a:rect l="0" t="0" r="0" b="0"/>
              <a:pathLst>
                <a:path w="120000" h="120000" extrusionOk="0">
                  <a:moveTo>
                    <a:pt x="0" y="103500"/>
                  </a:moveTo>
                  <a:cubicBezTo>
                    <a:pt x="12203" y="90000"/>
                    <a:pt x="12203" y="90000"/>
                    <a:pt x="12203" y="90000"/>
                  </a:cubicBezTo>
                  <a:cubicBezTo>
                    <a:pt x="28474" y="100500"/>
                    <a:pt x="48813" y="105000"/>
                    <a:pt x="67118" y="105000"/>
                  </a:cubicBezTo>
                  <a:cubicBezTo>
                    <a:pt x="85423" y="105000"/>
                    <a:pt x="99661" y="97500"/>
                    <a:pt x="99661" y="87000"/>
                  </a:cubicBezTo>
                  <a:cubicBezTo>
                    <a:pt x="99661" y="87000"/>
                    <a:pt x="99661" y="87000"/>
                    <a:pt x="99661" y="87000"/>
                  </a:cubicBezTo>
                  <a:cubicBezTo>
                    <a:pt x="99661" y="75000"/>
                    <a:pt x="81355" y="70500"/>
                    <a:pt x="58983" y="66000"/>
                  </a:cubicBezTo>
                  <a:cubicBezTo>
                    <a:pt x="34576" y="61500"/>
                    <a:pt x="8135" y="55500"/>
                    <a:pt x="8135" y="34500"/>
                  </a:cubicBezTo>
                  <a:cubicBezTo>
                    <a:pt x="8135" y="33000"/>
                    <a:pt x="8135" y="33000"/>
                    <a:pt x="8135" y="33000"/>
                  </a:cubicBezTo>
                  <a:cubicBezTo>
                    <a:pt x="8135" y="13500"/>
                    <a:pt x="30508" y="0"/>
                    <a:pt x="61016" y="0"/>
                  </a:cubicBezTo>
                  <a:cubicBezTo>
                    <a:pt x="81355" y="0"/>
                    <a:pt x="101694" y="6000"/>
                    <a:pt x="117966" y="13500"/>
                  </a:cubicBezTo>
                  <a:cubicBezTo>
                    <a:pt x="107796" y="25500"/>
                    <a:pt x="107796" y="25500"/>
                    <a:pt x="107796" y="25500"/>
                  </a:cubicBezTo>
                  <a:cubicBezTo>
                    <a:pt x="93559" y="19500"/>
                    <a:pt x="75254" y="15000"/>
                    <a:pt x="61016" y="15000"/>
                  </a:cubicBezTo>
                  <a:cubicBezTo>
                    <a:pt x="42711" y="15000"/>
                    <a:pt x="30508" y="22500"/>
                    <a:pt x="30508" y="31500"/>
                  </a:cubicBezTo>
                  <a:cubicBezTo>
                    <a:pt x="30508" y="31500"/>
                    <a:pt x="30508" y="31500"/>
                    <a:pt x="30508" y="31500"/>
                  </a:cubicBezTo>
                  <a:cubicBezTo>
                    <a:pt x="30508" y="43500"/>
                    <a:pt x="50847" y="46500"/>
                    <a:pt x="71186" y="52500"/>
                  </a:cubicBezTo>
                  <a:cubicBezTo>
                    <a:pt x="95593" y="57000"/>
                    <a:pt x="120000" y="64500"/>
                    <a:pt x="120000" y="85500"/>
                  </a:cubicBezTo>
                  <a:cubicBezTo>
                    <a:pt x="120000" y="85500"/>
                    <a:pt x="120000" y="85500"/>
                    <a:pt x="120000" y="85500"/>
                  </a:cubicBezTo>
                  <a:cubicBezTo>
                    <a:pt x="120000" y="106500"/>
                    <a:pt x="95593" y="120000"/>
                    <a:pt x="65084" y="120000"/>
                  </a:cubicBezTo>
                  <a:cubicBezTo>
                    <a:pt x="42711" y="120000"/>
                    <a:pt x="18305" y="112500"/>
                    <a:pt x="0" y="103500"/>
                  </a:cubicBez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09" name="Shape 109"/>
            <p:cNvSpPr/>
            <p:nvPr/>
          </p:nvSpPr>
          <p:spPr>
            <a:xfrm>
              <a:off x="6172200" y="1249362"/>
              <a:ext cx="131761" cy="179388"/>
            </a:xfrm>
            <a:custGeom>
              <a:avLst/>
              <a:gdLst/>
              <a:ahLst/>
              <a:cxnLst/>
              <a:rect l="0" t="0" r="0" b="0"/>
              <a:pathLst>
                <a:path w="120000" h="120000" extrusionOk="0">
                  <a:moveTo>
                    <a:pt x="0" y="103500"/>
                  </a:moveTo>
                  <a:cubicBezTo>
                    <a:pt x="12203" y="90000"/>
                    <a:pt x="12203" y="90000"/>
                    <a:pt x="12203" y="90000"/>
                  </a:cubicBezTo>
                  <a:cubicBezTo>
                    <a:pt x="28474" y="100500"/>
                    <a:pt x="48813" y="105000"/>
                    <a:pt x="67118" y="105000"/>
                  </a:cubicBezTo>
                  <a:cubicBezTo>
                    <a:pt x="85423" y="105000"/>
                    <a:pt x="99661" y="97500"/>
                    <a:pt x="99661" y="87000"/>
                  </a:cubicBezTo>
                  <a:cubicBezTo>
                    <a:pt x="99661" y="87000"/>
                    <a:pt x="99661" y="87000"/>
                    <a:pt x="99661" y="87000"/>
                  </a:cubicBezTo>
                  <a:cubicBezTo>
                    <a:pt x="99661" y="75000"/>
                    <a:pt x="81355" y="70500"/>
                    <a:pt x="58983" y="66000"/>
                  </a:cubicBezTo>
                  <a:cubicBezTo>
                    <a:pt x="34576" y="61500"/>
                    <a:pt x="8135" y="55500"/>
                    <a:pt x="8135" y="34500"/>
                  </a:cubicBezTo>
                  <a:cubicBezTo>
                    <a:pt x="8135" y="33000"/>
                    <a:pt x="8135" y="33000"/>
                    <a:pt x="8135" y="33000"/>
                  </a:cubicBezTo>
                  <a:cubicBezTo>
                    <a:pt x="8135" y="13500"/>
                    <a:pt x="30508" y="0"/>
                    <a:pt x="61016" y="0"/>
                  </a:cubicBezTo>
                  <a:cubicBezTo>
                    <a:pt x="81355" y="0"/>
                    <a:pt x="101694" y="6000"/>
                    <a:pt x="117966" y="13500"/>
                  </a:cubicBezTo>
                  <a:cubicBezTo>
                    <a:pt x="107796" y="25500"/>
                    <a:pt x="107796" y="25500"/>
                    <a:pt x="107796" y="25500"/>
                  </a:cubicBezTo>
                  <a:cubicBezTo>
                    <a:pt x="91525" y="19500"/>
                    <a:pt x="75254" y="15000"/>
                    <a:pt x="61016" y="15000"/>
                  </a:cubicBezTo>
                  <a:cubicBezTo>
                    <a:pt x="42711" y="15000"/>
                    <a:pt x="30508" y="22500"/>
                    <a:pt x="30508" y="31500"/>
                  </a:cubicBezTo>
                  <a:cubicBezTo>
                    <a:pt x="30508" y="31500"/>
                    <a:pt x="30508" y="31500"/>
                    <a:pt x="30508" y="31500"/>
                  </a:cubicBezTo>
                  <a:cubicBezTo>
                    <a:pt x="30508" y="43500"/>
                    <a:pt x="50847" y="46500"/>
                    <a:pt x="71186" y="52500"/>
                  </a:cubicBezTo>
                  <a:cubicBezTo>
                    <a:pt x="95593" y="57000"/>
                    <a:pt x="120000" y="64500"/>
                    <a:pt x="120000" y="85500"/>
                  </a:cubicBezTo>
                  <a:cubicBezTo>
                    <a:pt x="120000" y="85500"/>
                    <a:pt x="120000" y="85500"/>
                    <a:pt x="120000" y="85500"/>
                  </a:cubicBezTo>
                  <a:cubicBezTo>
                    <a:pt x="120000" y="106500"/>
                    <a:pt x="95593" y="120000"/>
                    <a:pt x="65084" y="120000"/>
                  </a:cubicBezTo>
                  <a:cubicBezTo>
                    <a:pt x="42711" y="120000"/>
                    <a:pt x="18305" y="112500"/>
                    <a:pt x="0" y="103500"/>
                  </a:cubicBez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Green Seque - Title with Partner">
    <p:bg>
      <p:bgPr>
        <a:solidFill>
          <a:schemeClr val="accent1"/>
        </a:solidFill>
        <a:effectLst/>
      </p:bgPr>
    </p:bg>
    <p:spTree>
      <p:nvGrpSpPr>
        <p:cNvPr id="1" name="Shape 110"/>
        <p:cNvGrpSpPr/>
        <p:nvPr/>
      </p:nvGrpSpPr>
      <p:grpSpPr>
        <a:xfrm>
          <a:off x="0" y="0"/>
          <a:ext cx="0" cy="0"/>
          <a:chOff x="0" y="0"/>
          <a:chExt cx="0" cy="0"/>
        </a:xfrm>
      </p:grpSpPr>
      <p:pic>
        <p:nvPicPr>
          <p:cNvPr id="111" name="Shape 111"/>
          <p:cNvPicPr preferRelativeResize="0"/>
          <p:nvPr/>
        </p:nvPicPr>
        <p:blipFill rotWithShape="1">
          <a:blip r:embed="rId2">
            <a:alphaModFix/>
          </a:blip>
          <a:srcRect/>
          <a:stretch/>
        </p:blipFill>
        <p:spPr>
          <a:xfrm>
            <a:off x="0" y="893"/>
            <a:ext cx="12192000" cy="6856214"/>
          </a:xfrm>
          <a:prstGeom prst="rect">
            <a:avLst/>
          </a:prstGeom>
          <a:noFill/>
          <a:ln>
            <a:noFill/>
          </a:ln>
        </p:spPr>
      </p:pic>
      <p:sp>
        <p:nvSpPr>
          <p:cNvPr id="112" name="Shape 112"/>
          <p:cNvSpPr txBox="1">
            <a:spLocks noGrp="1"/>
          </p:cNvSpPr>
          <p:nvPr>
            <p:ph type="ctrTitle"/>
          </p:nvPr>
        </p:nvSpPr>
        <p:spPr>
          <a:xfrm>
            <a:off x="914401" y="3417017"/>
            <a:ext cx="6959441" cy="656027"/>
          </a:xfrm>
          <a:prstGeom prst="rect">
            <a:avLst/>
          </a:prstGeom>
          <a:noFill/>
          <a:ln>
            <a:noFill/>
          </a:ln>
        </p:spPr>
        <p:txBody>
          <a:bodyPr lIns="91425" tIns="91425" rIns="91425" bIns="91425" anchor="t" anchorCtr="0"/>
          <a:lstStyle>
            <a:lvl1pPr marL="0" marR="0" lvl="0" indent="0" algn="l" rtl="0">
              <a:spcBef>
                <a:spcPts val="0"/>
              </a:spcBef>
              <a:buClr>
                <a:schemeClr val="lt1"/>
              </a:buClr>
              <a:buFont typeface="Arial"/>
              <a:buNone/>
              <a:defRPr sz="4300" b="0" i="0" u="none" strike="noStrike" cap="none">
                <a:solidFill>
                  <a:schemeClr val="lt1"/>
                </a:solidFill>
                <a:latin typeface="Arial"/>
                <a:ea typeface="Arial"/>
                <a:cs typeface="Arial"/>
                <a:sym typeface="Arial"/>
              </a:defRPr>
            </a:lvl1pPr>
            <a:lvl2pPr marL="0" marR="0" lvl="1" indent="0" algn="l" rtl="0">
              <a:spcBef>
                <a:spcPts val="0"/>
              </a:spcBef>
              <a:defRPr/>
            </a:lvl2pPr>
            <a:lvl3pPr marL="0" marR="0" lvl="2" indent="0" algn="l" rtl="0">
              <a:spcBef>
                <a:spcPts val="0"/>
              </a:spcBef>
              <a:defRPr/>
            </a:lvl3pPr>
            <a:lvl4pPr marL="0" marR="0" lvl="3" indent="0" algn="l" rtl="0">
              <a:spcBef>
                <a:spcPts val="0"/>
              </a:spcBef>
              <a:defRPr/>
            </a:lvl4pPr>
            <a:lvl5pPr marL="0" marR="0" lvl="4" indent="0" algn="l" rtl="0">
              <a:spcBef>
                <a:spcPts val="0"/>
              </a:spcBef>
              <a:defRPr/>
            </a:lvl5pPr>
            <a:lvl6pPr marL="0" marR="0" lvl="5" indent="0" algn="l" rtl="0">
              <a:spcBef>
                <a:spcPts val="0"/>
              </a:spcBef>
              <a:defRPr/>
            </a:lvl6pPr>
            <a:lvl7pPr marL="0" marR="0" lvl="6" indent="0" algn="l" rtl="0">
              <a:spcBef>
                <a:spcPts val="0"/>
              </a:spcBef>
              <a:defRPr/>
            </a:lvl7pPr>
            <a:lvl8pPr marL="0" marR="0" lvl="7" indent="0" algn="l" rtl="0">
              <a:spcBef>
                <a:spcPts val="0"/>
              </a:spcBef>
              <a:defRPr/>
            </a:lvl8pPr>
            <a:lvl9pPr marL="0" marR="0" lvl="8" indent="0" algn="l" rtl="0">
              <a:spcBef>
                <a:spcPts val="0"/>
              </a:spcBef>
              <a:defRPr/>
            </a:lvl9pPr>
          </a:lstStyle>
          <a:p>
            <a:endParaRPr/>
          </a:p>
        </p:txBody>
      </p:sp>
      <p:sp>
        <p:nvSpPr>
          <p:cNvPr id="113" name="Shape 113"/>
          <p:cNvSpPr txBox="1">
            <a:spLocks noGrp="1"/>
          </p:cNvSpPr>
          <p:nvPr>
            <p:ph type="subTitle" idx="1"/>
          </p:nvPr>
        </p:nvSpPr>
        <p:spPr>
          <a:xfrm>
            <a:off x="914638" y="2896117"/>
            <a:ext cx="6959203" cy="520900"/>
          </a:xfrm>
          <a:prstGeom prst="rect">
            <a:avLst/>
          </a:prstGeom>
          <a:noFill/>
          <a:ln>
            <a:noFill/>
          </a:ln>
        </p:spPr>
        <p:txBody>
          <a:bodyPr lIns="91425" tIns="91425" rIns="91425" bIns="91425" anchor="b" anchorCtr="0"/>
          <a:lstStyle>
            <a:lvl1pPr marL="0" marR="0" lvl="0" indent="0" algn="l" rtl="0">
              <a:spcBef>
                <a:spcPts val="580"/>
              </a:spcBef>
              <a:buClr>
                <a:schemeClr val="accent1"/>
              </a:buClr>
              <a:buFont typeface="Arial"/>
              <a:buNone/>
              <a:defRPr sz="2900" b="0" i="0" u="none" strike="noStrike" cap="none">
                <a:solidFill>
                  <a:srgbClr val="60702B"/>
                </a:solidFill>
                <a:latin typeface="Arial"/>
                <a:ea typeface="Arial"/>
                <a:cs typeface="Arial"/>
                <a:sym typeface="Arial"/>
              </a:defRPr>
            </a:lvl1pPr>
            <a:lvl2pPr marL="609351" marR="0" lvl="1" indent="-12450" algn="ctr" rtl="0">
              <a:spcBef>
                <a:spcPts val="400"/>
              </a:spcBef>
              <a:buClr>
                <a:schemeClr val="accent1"/>
              </a:buClr>
              <a:buFont typeface="Arial"/>
              <a:buNone/>
              <a:defRPr sz="2000" b="0" i="0" u="none" strike="noStrike" cap="none">
                <a:solidFill>
                  <a:srgbClr val="9A9993"/>
                </a:solidFill>
                <a:latin typeface="Arial"/>
                <a:ea typeface="Arial"/>
                <a:cs typeface="Arial"/>
                <a:sym typeface="Arial"/>
              </a:defRPr>
            </a:lvl2pPr>
            <a:lvl3pPr marL="1218703" marR="0" lvl="2" indent="-12203" algn="ctr" rtl="0">
              <a:spcBef>
                <a:spcPts val="400"/>
              </a:spcBef>
              <a:buClr>
                <a:schemeClr val="accent1"/>
              </a:buClr>
              <a:buFont typeface="Arial"/>
              <a:buNone/>
              <a:defRPr sz="2000" b="0" i="0" u="none" strike="noStrike" cap="none">
                <a:solidFill>
                  <a:srgbClr val="9A9993"/>
                </a:solidFill>
                <a:latin typeface="Arial"/>
                <a:ea typeface="Arial"/>
                <a:cs typeface="Arial"/>
                <a:sym typeface="Arial"/>
              </a:defRPr>
            </a:lvl3pPr>
            <a:lvl4pPr marL="1828053" marR="0" lvl="3" indent="-11953" algn="ctr" rtl="0">
              <a:spcBef>
                <a:spcPts val="360"/>
              </a:spcBef>
              <a:buClr>
                <a:schemeClr val="accent1"/>
              </a:buClr>
              <a:buFont typeface="Arial"/>
              <a:buNone/>
              <a:defRPr sz="1800" b="0" i="0" u="none" strike="noStrike" cap="none">
                <a:solidFill>
                  <a:srgbClr val="9A9993"/>
                </a:solidFill>
                <a:latin typeface="Arial"/>
                <a:ea typeface="Arial"/>
                <a:cs typeface="Arial"/>
                <a:sym typeface="Arial"/>
              </a:defRPr>
            </a:lvl4pPr>
            <a:lvl5pPr marL="2437406" marR="0" lvl="4" indent="-11706" algn="ctr" rtl="0">
              <a:spcBef>
                <a:spcPts val="360"/>
              </a:spcBef>
              <a:buClr>
                <a:schemeClr val="accent1"/>
              </a:buClr>
              <a:buFont typeface="Arial"/>
              <a:buNone/>
              <a:defRPr sz="1800" b="0" i="0" u="none" strike="noStrike" cap="none">
                <a:solidFill>
                  <a:srgbClr val="9A9993"/>
                </a:solidFill>
                <a:latin typeface="Arial"/>
                <a:ea typeface="Arial"/>
                <a:cs typeface="Arial"/>
                <a:sym typeface="Arial"/>
              </a:defRPr>
            </a:lvl5pPr>
            <a:lvl6pPr marL="3046753" marR="0" lvl="5" indent="-11452" algn="ctr" rtl="0">
              <a:spcBef>
                <a:spcPts val="540"/>
              </a:spcBef>
              <a:buClr>
                <a:srgbClr val="9A9993"/>
              </a:buClr>
              <a:buFont typeface="Arial"/>
              <a:buNone/>
              <a:defRPr sz="2700" b="0" i="0" u="none" strike="noStrike" cap="none">
                <a:solidFill>
                  <a:srgbClr val="9A9993"/>
                </a:solidFill>
                <a:latin typeface="Arial"/>
                <a:ea typeface="Arial"/>
                <a:cs typeface="Arial"/>
                <a:sym typeface="Arial"/>
              </a:defRPr>
            </a:lvl6pPr>
            <a:lvl7pPr marL="3656109" marR="0" lvl="6" indent="-11209" algn="ctr" rtl="0">
              <a:spcBef>
                <a:spcPts val="540"/>
              </a:spcBef>
              <a:buClr>
                <a:srgbClr val="9A9993"/>
              </a:buClr>
              <a:buFont typeface="Arial"/>
              <a:buNone/>
              <a:defRPr sz="2700" b="0" i="0" u="none" strike="noStrike" cap="none">
                <a:solidFill>
                  <a:srgbClr val="9A9993"/>
                </a:solidFill>
                <a:latin typeface="Arial"/>
                <a:ea typeface="Arial"/>
                <a:cs typeface="Arial"/>
                <a:sym typeface="Arial"/>
              </a:defRPr>
            </a:lvl7pPr>
            <a:lvl8pPr marL="4265457" marR="0" lvl="7" indent="-10957" algn="ctr" rtl="0">
              <a:spcBef>
                <a:spcPts val="540"/>
              </a:spcBef>
              <a:buClr>
                <a:srgbClr val="9A9993"/>
              </a:buClr>
              <a:buFont typeface="Arial"/>
              <a:buNone/>
              <a:defRPr sz="2700" b="0" i="0" u="none" strike="noStrike" cap="none">
                <a:solidFill>
                  <a:srgbClr val="9A9993"/>
                </a:solidFill>
                <a:latin typeface="Arial"/>
                <a:ea typeface="Arial"/>
                <a:cs typeface="Arial"/>
                <a:sym typeface="Arial"/>
              </a:defRPr>
            </a:lvl8pPr>
            <a:lvl9pPr marL="4874807" marR="0" lvl="8" indent="-10707" algn="ctr" rtl="0">
              <a:spcBef>
                <a:spcPts val="540"/>
              </a:spcBef>
              <a:buClr>
                <a:srgbClr val="9A9993"/>
              </a:buClr>
              <a:buFont typeface="Arial"/>
              <a:buNone/>
              <a:defRPr sz="2700" b="0" i="0" u="none" strike="noStrike" cap="none">
                <a:solidFill>
                  <a:srgbClr val="9A9993"/>
                </a:solidFill>
                <a:latin typeface="Arial"/>
                <a:ea typeface="Arial"/>
                <a:cs typeface="Arial"/>
                <a:sym typeface="Arial"/>
              </a:defRPr>
            </a:lvl9pPr>
          </a:lstStyle>
          <a:p>
            <a:endParaRPr/>
          </a:p>
        </p:txBody>
      </p:sp>
      <p:sp>
        <p:nvSpPr>
          <p:cNvPr id="114" name="Shape 114"/>
          <p:cNvSpPr txBox="1">
            <a:spLocks noGrp="1"/>
          </p:cNvSpPr>
          <p:nvPr>
            <p:ph type="body" idx="2"/>
          </p:nvPr>
        </p:nvSpPr>
        <p:spPr>
          <a:xfrm>
            <a:off x="917813" y="4438651"/>
            <a:ext cx="6956027" cy="561975"/>
          </a:xfrm>
          <a:prstGeom prst="rect">
            <a:avLst/>
          </a:prstGeom>
          <a:noFill/>
          <a:ln>
            <a:noFill/>
          </a:ln>
        </p:spPr>
        <p:txBody>
          <a:bodyPr lIns="91425" tIns="91425" rIns="91425" bIns="91425" anchor="t" anchorCtr="0"/>
          <a:lstStyle>
            <a:lvl1pPr marL="0" lvl="0" indent="0" rtl="0">
              <a:spcBef>
                <a:spcPts val="0"/>
              </a:spcBef>
              <a:buClr>
                <a:schemeClr val="lt1"/>
              </a:buClr>
              <a:buFont typeface="Arial"/>
              <a:buNone/>
              <a:defRPr sz="1400">
                <a:solidFill>
                  <a:schemeClr val="lt1"/>
                </a:solidFill>
              </a:defRPr>
            </a:lvl1pPr>
            <a:lvl2pPr marL="457014" lvl="1" indent="-12514" rtl="0">
              <a:spcBef>
                <a:spcPts val="0"/>
              </a:spcBef>
              <a:buFont typeface="Arial"/>
              <a:buNone/>
              <a:defRPr/>
            </a:lvl2pPr>
            <a:lvl3pPr marL="994427" lvl="2" indent="-3826" rtl="0">
              <a:spcBef>
                <a:spcPts val="0"/>
              </a:spcBef>
              <a:buFont typeface="Arial"/>
              <a:buNone/>
              <a:defRPr/>
            </a:lvl3pPr>
            <a:lvl4pPr marL="1603779" lvl="3" indent="-3579" rtl="0">
              <a:spcBef>
                <a:spcPts val="0"/>
              </a:spcBef>
              <a:buFont typeface="Arial"/>
              <a:buNone/>
              <a:defRPr/>
            </a:lvl4pPr>
            <a:lvl5pPr marL="2132727" lvl="4" indent="-11826" rtl="0">
              <a:spcBef>
                <a:spcPts val="0"/>
              </a:spcBef>
              <a:buFont typeface="Arial"/>
              <a:buNone/>
              <a:defRPr/>
            </a:lvl5pPr>
            <a:lvl6pPr lvl="5" rtl="0">
              <a:spcBef>
                <a:spcPts val="0"/>
              </a:spcBef>
              <a:defRPr sz="2700">
                <a:solidFill>
                  <a:schemeClr val="dk1"/>
                </a:solidFill>
                <a:latin typeface="Arial"/>
                <a:ea typeface="Arial"/>
                <a:cs typeface="Arial"/>
                <a:sym typeface="Arial"/>
              </a:defRPr>
            </a:lvl6pPr>
            <a:lvl7pPr lvl="6" rtl="0">
              <a:spcBef>
                <a:spcPts val="0"/>
              </a:spcBef>
              <a:defRPr sz="2700">
                <a:solidFill>
                  <a:schemeClr val="dk1"/>
                </a:solidFill>
                <a:latin typeface="Arial"/>
                <a:ea typeface="Arial"/>
                <a:cs typeface="Arial"/>
                <a:sym typeface="Arial"/>
              </a:defRPr>
            </a:lvl7pPr>
            <a:lvl8pPr lvl="7" rtl="0">
              <a:spcBef>
                <a:spcPts val="0"/>
              </a:spcBef>
              <a:defRPr sz="2700">
                <a:solidFill>
                  <a:schemeClr val="dk1"/>
                </a:solidFill>
                <a:latin typeface="Arial"/>
                <a:ea typeface="Arial"/>
                <a:cs typeface="Arial"/>
                <a:sym typeface="Arial"/>
              </a:defRPr>
            </a:lvl8pPr>
            <a:lvl9pPr lvl="8" rtl="0">
              <a:spcBef>
                <a:spcPts val="0"/>
              </a:spcBef>
              <a:defRPr sz="2700">
                <a:solidFill>
                  <a:schemeClr val="dk1"/>
                </a:solidFill>
                <a:latin typeface="Arial"/>
                <a:ea typeface="Arial"/>
                <a:cs typeface="Arial"/>
                <a:sym typeface="Arial"/>
              </a:defRPr>
            </a:lvl9pPr>
          </a:lstStyle>
          <a:p>
            <a:endParaRPr/>
          </a:p>
        </p:txBody>
      </p:sp>
      <p:sp>
        <p:nvSpPr>
          <p:cNvPr id="115" name="Shape 115"/>
          <p:cNvSpPr>
            <a:spLocks noGrp="1"/>
          </p:cNvSpPr>
          <p:nvPr>
            <p:ph type="pic" idx="3"/>
          </p:nvPr>
        </p:nvSpPr>
        <p:spPr>
          <a:xfrm>
            <a:off x="8378445" y="1645919"/>
            <a:ext cx="3563110" cy="3566159"/>
          </a:xfrm>
          <a:prstGeom prst="rect">
            <a:avLst/>
          </a:prstGeom>
          <a:noFill/>
          <a:ln>
            <a:noFill/>
          </a:ln>
        </p:spPr>
        <p:txBody>
          <a:bodyPr lIns="91425" tIns="91425" rIns="91425" bIns="91425" anchor="t" anchorCtr="0"/>
          <a:lstStyle>
            <a:lvl1pPr marL="0" marR="0" lvl="0" indent="0" algn="l" rtl="0">
              <a:spcBef>
                <a:spcPts val="0"/>
              </a:spcBef>
              <a:defRPr sz="2400" b="0" i="0" u="none" strike="noStrike" cap="none">
                <a:solidFill>
                  <a:schemeClr val="dk1"/>
                </a:solidFill>
                <a:latin typeface="Arial"/>
                <a:ea typeface="Arial"/>
                <a:cs typeface="Arial"/>
                <a:sym typeface="Arial"/>
              </a:defRPr>
            </a:lvl1pPr>
            <a:lvl2pPr marL="609351" marR="0" lvl="1" indent="-12450" algn="l" rtl="0">
              <a:spcBef>
                <a:spcPts val="0"/>
              </a:spcBef>
              <a:defRPr sz="2400" b="0" i="0" u="none" strike="noStrike" cap="none">
                <a:solidFill>
                  <a:schemeClr val="dk1"/>
                </a:solidFill>
                <a:latin typeface="Arial"/>
                <a:ea typeface="Arial"/>
                <a:cs typeface="Arial"/>
                <a:sym typeface="Arial"/>
              </a:defRPr>
            </a:lvl2pPr>
            <a:lvl3pPr marL="1218703" marR="0" lvl="2" indent="-12203" algn="l" rtl="0">
              <a:spcBef>
                <a:spcPts val="0"/>
              </a:spcBef>
              <a:defRPr sz="2400" b="0" i="0" u="none" strike="noStrike" cap="none">
                <a:solidFill>
                  <a:schemeClr val="dk1"/>
                </a:solidFill>
                <a:latin typeface="Arial"/>
                <a:ea typeface="Arial"/>
                <a:cs typeface="Arial"/>
                <a:sym typeface="Arial"/>
              </a:defRPr>
            </a:lvl3pPr>
            <a:lvl4pPr marL="1828053" marR="0" lvl="3" indent="-11953" algn="l" rtl="0">
              <a:spcBef>
                <a:spcPts val="0"/>
              </a:spcBef>
              <a:defRPr sz="2400" b="0" i="0" u="none" strike="noStrike" cap="none">
                <a:solidFill>
                  <a:schemeClr val="dk1"/>
                </a:solidFill>
                <a:latin typeface="Arial"/>
                <a:ea typeface="Arial"/>
                <a:cs typeface="Arial"/>
                <a:sym typeface="Arial"/>
              </a:defRPr>
            </a:lvl4pPr>
            <a:lvl5pPr marL="2437406" marR="0" lvl="4" indent="-11706" algn="l" rtl="0">
              <a:spcBef>
                <a:spcPts val="0"/>
              </a:spcBef>
              <a:defRPr sz="2400" b="0" i="0" u="none" strike="noStrike" cap="none">
                <a:solidFill>
                  <a:schemeClr val="dk1"/>
                </a:solidFill>
                <a:latin typeface="Arial"/>
                <a:ea typeface="Arial"/>
                <a:cs typeface="Arial"/>
                <a:sym typeface="Arial"/>
              </a:defRPr>
            </a:lvl5pPr>
            <a:lvl6pPr marL="3046753" marR="0" lvl="5" indent="-11452" algn="l" rtl="0">
              <a:spcBef>
                <a:spcPts val="0"/>
              </a:spcBef>
              <a:defRPr sz="2400" b="0" i="0" u="none" strike="noStrike" cap="none">
                <a:solidFill>
                  <a:schemeClr val="dk1"/>
                </a:solidFill>
                <a:latin typeface="Arial"/>
                <a:ea typeface="Arial"/>
                <a:cs typeface="Arial"/>
                <a:sym typeface="Arial"/>
              </a:defRPr>
            </a:lvl6pPr>
            <a:lvl7pPr marL="3656109" marR="0" lvl="6" indent="-11209" algn="l" rtl="0">
              <a:spcBef>
                <a:spcPts val="0"/>
              </a:spcBef>
              <a:defRPr sz="2400" b="0" i="0" u="none" strike="noStrike" cap="none">
                <a:solidFill>
                  <a:schemeClr val="dk1"/>
                </a:solidFill>
                <a:latin typeface="Arial"/>
                <a:ea typeface="Arial"/>
                <a:cs typeface="Arial"/>
                <a:sym typeface="Arial"/>
              </a:defRPr>
            </a:lvl7pPr>
            <a:lvl8pPr marL="4265457" marR="0" lvl="7" indent="-10957" algn="l" rtl="0">
              <a:spcBef>
                <a:spcPts val="0"/>
              </a:spcBef>
              <a:defRPr sz="2400" b="0" i="0" u="none" strike="noStrike" cap="none">
                <a:solidFill>
                  <a:schemeClr val="dk1"/>
                </a:solidFill>
                <a:latin typeface="Arial"/>
                <a:ea typeface="Arial"/>
                <a:cs typeface="Arial"/>
                <a:sym typeface="Arial"/>
              </a:defRPr>
            </a:lvl8pPr>
            <a:lvl9pPr marL="4874807" marR="0" lvl="8" indent="-10707" algn="l" rtl="0">
              <a:spcBef>
                <a:spcPts val="0"/>
              </a:spcBef>
              <a:defRPr sz="2400" b="0" i="0" u="none" strike="noStrike" cap="none">
                <a:solidFill>
                  <a:schemeClr val="dk1"/>
                </a:solidFill>
                <a:latin typeface="Arial"/>
                <a:ea typeface="Arial"/>
                <a:cs typeface="Arial"/>
                <a:sym typeface="Arial"/>
              </a:defRPr>
            </a:lvl9pPr>
          </a:lstStyle>
          <a:p>
            <a:endParaRPr/>
          </a:p>
        </p:txBody>
      </p:sp>
      <p:grpSp>
        <p:nvGrpSpPr>
          <p:cNvPr id="116" name="Shape 116"/>
          <p:cNvGrpSpPr/>
          <p:nvPr/>
        </p:nvGrpSpPr>
        <p:grpSpPr>
          <a:xfrm>
            <a:off x="912417" y="1758157"/>
            <a:ext cx="3521259" cy="405928"/>
            <a:chOff x="1098550" y="881062"/>
            <a:chExt cx="5205411" cy="600075"/>
          </a:xfrm>
        </p:grpSpPr>
        <p:sp>
          <p:nvSpPr>
            <p:cNvPr id="117" name="Shape 117"/>
            <p:cNvSpPr/>
            <p:nvPr/>
          </p:nvSpPr>
          <p:spPr>
            <a:xfrm>
              <a:off x="1098550" y="881062"/>
              <a:ext cx="877887" cy="598488"/>
            </a:xfrm>
            <a:custGeom>
              <a:avLst/>
              <a:gdLst/>
              <a:ahLst/>
              <a:cxnLst/>
              <a:rect l="0" t="0" r="0" b="0"/>
              <a:pathLst>
                <a:path w="120000" h="120000" extrusionOk="0">
                  <a:moveTo>
                    <a:pt x="105648" y="66566"/>
                  </a:moveTo>
                  <a:cubicBezTo>
                    <a:pt x="104732" y="66566"/>
                    <a:pt x="103511" y="66566"/>
                    <a:pt x="102290" y="67018"/>
                  </a:cubicBezTo>
                  <a:cubicBezTo>
                    <a:pt x="98015" y="41660"/>
                    <a:pt x="83969" y="22641"/>
                    <a:pt x="66259" y="18566"/>
                  </a:cubicBezTo>
                  <a:cubicBezTo>
                    <a:pt x="65954" y="14490"/>
                    <a:pt x="67175" y="7698"/>
                    <a:pt x="74503" y="905"/>
                  </a:cubicBezTo>
                  <a:cubicBezTo>
                    <a:pt x="74503" y="0"/>
                    <a:pt x="74503" y="0"/>
                    <a:pt x="74503" y="0"/>
                  </a:cubicBezTo>
                  <a:cubicBezTo>
                    <a:pt x="74503" y="0"/>
                    <a:pt x="61984" y="5886"/>
                    <a:pt x="59236" y="17660"/>
                  </a:cubicBezTo>
                  <a:cubicBezTo>
                    <a:pt x="59236" y="14037"/>
                    <a:pt x="58320" y="8603"/>
                    <a:pt x="53129" y="4528"/>
                  </a:cubicBezTo>
                  <a:cubicBezTo>
                    <a:pt x="53129" y="4528"/>
                    <a:pt x="52519" y="4981"/>
                    <a:pt x="52824" y="5433"/>
                  </a:cubicBezTo>
                  <a:cubicBezTo>
                    <a:pt x="54045" y="6792"/>
                    <a:pt x="57404" y="11773"/>
                    <a:pt x="55877" y="18566"/>
                  </a:cubicBezTo>
                  <a:cubicBezTo>
                    <a:pt x="37251" y="20830"/>
                    <a:pt x="21984" y="40754"/>
                    <a:pt x="17404" y="67018"/>
                  </a:cubicBezTo>
                  <a:cubicBezTo>
                    <a:pt x="16488" y="66566"/>
                    <a:pt x="15267" y="66566"/>
                    <a:pt x="14045" y="66566"/>
                  </a:cubicBezTo>
                  <a:cubicBezTo>
                    <a:pt x="6412" y="66566"/>
                    <a:pt x="0" y="75622"/>
                    <a:pt x="0" y="87396"/>
                  </a:cubicBezTo>
                  <a:cubicBezTo>
                    <a:pt x="0" y="99169"/>
                    <a:pt x="6412" y="108679"/>
                    <a:pt x="14045" y="108679"/>
                  </a:cubicBezTo>
                  <a:cubicBezTo>
                    <a:pt x="15877" y="108679"/>
                    <a:pt x="17709" y="107773"/>
                    <a:pt x="19236" y="106867"/>
                  </a:cubicBezTo>
                  <a:cubicBezTo>
                    <a:pt x="20458" y="111396"/>
                    <a:pt x="21984" y="115924"/>
                    <a:pt x="23816" y="120000"/>
                  </a:cubicBezTo>
                  <a:cubicBezTo>
                    <a:pt x="35725" y="107773"/>
                    <a:pt x="35725" y="107773"/>
                    <a:pt x="35725" y="107773"/>
                  </a:cubicBezTo>
                  <a:cubicBezTo>
                    <a:pt x="35725" y="107773"/>
                    <a:pt x="35725" y="107773"/>
                    <a:pt x="35725" y="107773"/>
                  </a:cubicBezTo>
                  <a:cubicBezTo>
                    <a:pt x="32366" y="101886"/>
                    <a:pt x="30534" y="93283"/>
                    <a:pt x="30229" y="84226"/>
                  </a:cubicBezTo>
                  <a:cubicBezTo>
                    <a:pt x="29923" y="74716"/>
                    <a:pt x="31450" y="65207"/>
                    <a:pt x="35725" y="59773"/>
                  </a:cubicBezTo>
                  <a:cubicBezTo>
                    <a:pt x="44274" y="48905"/>
                    <a:pt x="53435" y="53886"/>
                    <a:pt x="59236" y="64301"/>
                  </a:cubicBezTo>
                  <a:cubicBezTo>
                    <a:pt x="60763" y="64301"/>
                    <a:pt x="60763" y="64301"/>
                    <a:pt x="60763" y="64301"/>
                  </a:cubicBezTo>
                  <a:cubicBezTo>
                    <a:pt x="66564" y="53886"/>
                    <a:pt x="75725" y="49358"/>
                    <a:pt x="84274" y="59773"/>
                  </a:cubicBezTo>
                  <a:cubicBezTo>
                    <a:pt x="88244" y="65660"/>
                    <a:pt x="90076" y="74716"/>
                    <a:pt x="89770" y="84226"/>
                  </a:cubicBezTo>
                  <a:cubicBezTo>
                    <a:pt x="89465" y="93283"/>
                    <a:pt x="87328" y="101886"/>
                    <a:pt x="84274" y="108226"/>
                  </a:cubicBezTo>
                  <a:cubicBezTo>
                    <a:pt x="95877" y="120000"/>
                    <a:pt x="95877" y="120000"/>
                    <a:pt x="95877" y="120000"/>
                  </a:cubicBezTo>
                  <a:cubicBezTo>
                    <a:pt x="97709" y="115924"/>
                    <a:pt x="99236" y="111396"/>
                    <a:pt x="100458" y="106867"/>
                  </a:cubicBezTo>
                  <a:cubicBezTo>
                    <a:pt x="102290" y="107773"/>
                    <a:pt x="103816" y="108679"/>
                    <a:pt x="105648" y="108679"/>
                  </a:cubicBezTo>
                  <a:cubicBezTo>
                    <a:pt x="113587" y="108679"/>
                    <a:pt x="120000" y="99169"/>
                    <a:pt x="120000" y="87396"/>
                  </a:cubicBezTo>
                  <a:cubicBezTo>
                    <a:pt x="120000" y="75622"/>
                    <a:pt x="113587" y="66566"/>
                    <a:pt x="105648" y="66566"/>
                  </a:cubicBezTo>
                  <a:moveTo>
                    <a:pt x="14656" y="91471"/>
                  </a:moveTo>
                  <a:cubicBezTo>
                    <a:pt x="13129" y="91471"/>
                    <a:pt x="11603" y="89660"/>
                    <a:pt x="11603" y="87396"/>
                  </a:cubicBezTo>
                  <a:cubicBezTo>
                    <a:pt x="11603" y="85132"/>
                    <a:pt x="13129" y="83320"/>
                    <a:pt x="14656" y="83320"/>
                  </a:cubicBezTo>
                  <a:cubicBezTo>
                    <a:pt x="15267" y="83320"/>
                    <a:pt x="15877" y="83320"/>
                    <a:pt x="16183" y="83773"/>
                  </a:cubicBezTo>
                  <a:cubicBezTo>
                    <a:pt x="16183" y="86037"/>
                    <a:pt x="16183" y="88301"/>
                    <a:pt x="16488" y="90566"/>
                  </a:cubicBezTo>
                  <a:cubicBezTo>
                    <a:pt x="15877" y="91471"/>
                    <a:pt x="15267" y="91471"/>
                    <a:pt x="14656" y="91471"/>
                  </a:cubicBezTo>
                  <a:moveTo>
                    <a:pt x="105343" y="91471"/>
                  </a:moveTo>
                  <a:cubicBezTo>
                    <a:pt x="104427" y="91471"/>
                    <a:pt x="103816" y="91471"/>
                    <a:pt x="103511" y="90566"/>
                  </a:cubicBezTo>
                  <a:cubicBezTo>
                    <a:pt x="103511" y="88301"/>
                    <a:pt x="103511" y="86037"/>
                    <a:pt x="103511" y="83773"/>
                  </a:cubicBezTo>
                  <a:cubicBezTo>
                    <a:pt x="104122" y="83320"/>
                    <a:pt x="104732" y="83320"/>
                    <a:pt x="105343" y="83320"/>
                  </a:cubicBezTo>
                  <a:cubicBezTo>
                    <a:pt x="106870" y="83320"/>
                    <a:pt x="108091" y="85132"/>
                    <a:pt x="108091" y="87396"/>
                  </a:cubicBezTo>
                  <a:cubicBezTo>
                    <a:pt x="108091" y="89660"/>
                    <a:pt x="106870" y="91471"/>
                    <a:pt x="105343" y="91471"/>
                  </a:cubicBezTo>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18" name="Shape 118"/>
            <p:cNvSpPr/>
            <p:nvPr/>
          </p:nvSpPr>
          <p:spPr>
            <a:xfrm>
              <a:off x="2109788" y="1187450"/>
              <a:ext cx="179386" cy="241299"/>
            </a:xfrm>
            <a:custGeom>
              <a:avLst/>
              <a:gdLst/>
              <a:ahLst/>
              <a:cxnLst/>
              <a:rect l="0" t="0" r="0" b="0"/>
              <a:pathLst>
                <a:path w="120000" h="120000" extrusionOk="0">
                  <a:moveTo>
                    <a:pt x="0" y="100934"/>
                  </a:moveTo>
                  <a:cubicBezTo>
                    <a:pt x="16500" y="86355"/>
                    <a:pt x="16500" y="86355"/>
                    <a:pt x="16500" y="86355"/>
                  </a:cubicBezTo>
                  <a:cubicBezTo>
                    <a:pt x="31500" y="96448"/>
                    <a:pt x="45000" y="102056"/>
                    <a:pt x="64500" y="102056"/>
                  </a:cubicBezTo>
                  <a:cubicBezTo>
                    <a:pt x="82500" y="102056"/>
                    <a:pt x="93000" y="95327"/>
                    <a:pt x="93000" y="87476"/>
                  </a:cubicBezTo>
                  <a:cubicBezTo>
                    <a:pt x="93000" y="86355"/>
                    <a:pt x="93000" y="86355"/>
                    <a:pt x="93000" y="86355"/>
                  </a:cubicBezTo>
                  <a:cubicBezTo>
                    <a:pt x="93000" y="78504"/>
                    <a:pt x="87000" y="74018"/>
                    <a:pt x="57000" y="68411"/>
                  </a:cubicBezTo>
                  <a:cubicBezTo>
                    <a:pt x="24000" y="62803"/>
                    <a:pt x="6000" y="56074"/>
                    <a:pt x="6000" y="33644"/>
                  </a:cubicBezTo>
                  <a:cubicBezTo>
                    <a:pt x="6000" y="33644"/>
                    <a:pt x="6000" y="33644"/>
                    <a:pt x="6000" y="33644"/>
                  </a:cubicBezTo>
                  <a:cubicBezTo>
                    <a:pt x="6000" y="13457"/>
                    <a:pt x="28500" y="0"/>
                    <a:pt x="58500" y="0"/>
                  </a:cubicBezTo>
                  <a:cubicBezTo>
                    <a:pt x="81000" y="0"/>
                    <a:pt x="99000" y="5607"/>
                    <a:pt x="115500" y="14579"/>
                  </a:cubicBezTo>
                  <a:cubicBezTo>
                    <a:pt x="100500" y="30280"/>
                    <a:pt x="100500" y="30280"/>
                    <a:pt x="100500" y="30280"/>
                  </a:cubicBezTo>
                  <a:cubicBezTo>
                    <a:pt x="87000" y="22429"/>
                    <a:pt x="72000" y="17943"/>
                    <a:pt x="58500" y="17943"/>
                  </a:cubicBezTo>
                  <a:cubicBezTo>
                    <a:pt x="42000" y="17943"/>
                    <a:pt x="33000" y="24672"/>
                    <a:pt x="33000" y="31401"/>
                  </a:cubicBezTo>
                  <a:cubicBezTo>
                    <a:pt x="33000" y="32523"/>
                    <a:pt x="33000" y="32523"/>
                    <a:pt x="33000" y="32523"/>
                  </a:cubicBezTo>
                  <a:cubicBezTo>
                    <a:pt x="33000" y="41495"/>
                    <a:pt x="40500" y="44859"/>
                    <a:pt x="70500" y="50467"/>
                  </a:cubicBezTo>
                  <a:cubicBezTo>
                    <a:pt x="103500" y="56074"/>
                    <a:pt x="120000" y="65046"/>
                    <a:pt x="120000" y="84112"/>
                  </a:cubicBezTo>
                  <a:cubicBezTo>
                    <a:pt x="120000" y="85233"/>
                    <a:pt x="120000" y="85233"/>
                    <a:pt x="120000" y="85233"/>
                  </a:cubicBezTo>
                  <a:cubicBezTo>
                    <a:pt x="120000" y="106542"/>
                    <a:pt x="97500" y="120000"/>
                    <a:pt x="64500" y="120000"/>
                  </a:cubicBezTo>
                  <a:cubicBezTo>
                    <a:pt x="40500" y="120000"/>
                    <a:pt x="18000" y="113271"/>
                    <a:pt x="0" y="100934"/>
                  </a:cubicBez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19" name="Shape 119"/>
            <p:cNvSpPr/>
            <p:nvPr/>
          </p:nvSpPr>
          <p:spPr>
            <a:xfrm>
              <a:off x="2319338" y="1249362"/>
              <a:ext cx="157162" cy="179388"/>
            </a:xfrm>
            <a:custGeom>
              <a:avLst/>
              <a:gdLst/>
              <a:ahLst/>
              <a:cxnLst/>
              <a:rect l="0" t="0" r="0" b="0"/>
              <a:pathLst>
                <a:path w="120000" h="120000" extrusionOk="0">
                  <a:moveTo>
                    <a:pt x="0" y="75000"/>
                  </a:moveTo>
                  <a:cubicBezTo>
                    <a:pt x="0" y="0"/>
                    <a:pt x="0" y="0"/>
                    <a:pt x="0" y="0"/>
                  </a:cubicBezTo>
                  <a:cubicBezTo>
                    <a:pt x="30857" y="0"/>
                    <a:pt x="30857" y="0"/>
                    <a:pt x="30857" y="0"/>
                  </a:cubicBezTo>
                  <a:cubicBezTo>
                    <a:pt x="30857" y="66000"/>
                    <a:pt x="30857" y="66000"/>
                    <a:pt x="30857" y="66000"/>
                  </a:cubicBezTo>
                  <a:cubicBezTo>
                    <a:pt x="30857" y="85500"/>
                    <a:pt x="41142" y="96000"/>
                    <a:pt x="60000" y="96000"/>
                  </a:cubicBezTo>
                  <a:cubicBezTo>
                    <a:pt x="77142" y="96000"/>
                    <a:pt x="89142" y="84000"/>
                    <a:pt x="89142" y="66000"/>
                  </a:cubicBezTo>
                  <a:cubicBezTo>
                    <a:pt x="89142" y="0"/>
                    <a:pt x="89142" y="0"/>
                    <a:pt x="89142" y="0"/>
                  </a:cubicBezTo>
                  <a:cubicBezTo>
                    <a:pt x="120000" y="0"/>
                    <a:pt x="120000" y="0"/>
                    <a:pt x="120000" y="0"/>
                  </a:cubicBezTo>
                  <a:cubicBezTo>
                    <a:pt x="120000" y="117000"/>
                    <a:pt x="120000" y="117000"/>
                    <a:pt x="120000" y="117000"/>
                  </a:cubicBezTo>
                  <a:cubicBezTo>
                    <a:pt x="89142" y="117000"/>
                    <a:pt x="89142" y="117000"/>
                    <a:pt x="89142" y="117000"/>
                  </a:cubicBezTo>
                  <a:cubicBezTo>
                    <a:pt x="89142" y="99000"/>
                    <a:pt x="89142" y="99000"/>
                    <a:pt x="89142" y="99000"/>
                  </a:cubicBezTo>
                  <a:cubicBezTo>
                    <a:pt x="80571" y="111000"/>
                    <a:pt x="68571" y="120000"/>
                    <a:pt x="48000" y="120000"/>
                  </a:cubicBezTo>
                  <a:cubicBezTo>
                    <a:pt x="17142" y="120000"/>
                    <a:pt x="0" y="102000"/>
                    <a:pt x="0" y="75000"/>
                  </a:cubicBez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20" name="Shape 120"/>
            <p:cNvSpPr/>
            <p:nvPr/>
          </p:nvSpPr>
          <p:spPr>
            <a:xfrm>
              <a:off x="2516188" y="1244600"/>
              <a:ext cx="103186" cy="180975"/>
            </a:xfrm>
            <a:custGeom>
              <a:avLst/>
              <a:gdLst/>
              <a:ahLst/>
              <a:cxnLst/>
              <a:rect l="0" t="0" r="0" b="0"/>
              <a:pathLst>
                <a:path w="120000" h="120000" extrusionOk="0">
                  <a:moveTo>
                    <a:pt x="0" y="3000"/>
                  </a:moveTo>
                  <a:cubicBezTo>
                    <a:pt x="46956" y="3000"/>
                    <a:pt x="46956" y="3000"/>
                    <a:pt x="46956" y="3000"/>
                  </a:cubicBezTo>
                  <a:cubicBezTo>
                    <a:pt x="46956" y="30000"/>
                    <a:pt x="46956" y="30000"/>
                    <a:pt x="46956" y="30000"/>
                  </a:cubicBezTo>
                  <a:cubicBezTo>
                    <a:pt x="60000" y="12000"/>
                    <a:pt x="83478" y="0"/>
                    <a:pt x="120000" y="0"/>
                  </a:cubicBezTo>
                  <a:cubicBezTo>
                    <a:pt x="120000" y="28500"/>
                    <a:pt x="120000" y="28500"/>
                    <a:pt x="120000" y="28500"/>
                  </a:cubicBezTo>
                  <a:cubicBezTo>
                    <a:pt x="117391" y="28500"/>
                    <a:pt x="117391" y="28500"/>
                    <a:pt x="117391" y="28500"/>
                  </a:cubicBezTo>
                  <a:cubicBezTo>
                    <a:pt x="75652" y="28500"/>
                    <a:pt x="46956" y="45000"/>
                    <a:pt x="46956" y="75000"/>
                  </a:cubicBezTo>
                  <a:cubicBezTo>
                    <a:pt x="46956" y="120000"/>
                    <a:pt x="46956" y="120000"/>
                    <a:pt x="46956" y="120000"/>
                  </a:cubicBezTo>
                  <a:cubicBezTo>
                    <a:pt x="0" y="120000"/>
                    <a:pt x="0" y="120000"/>
                    <a:pt x="0" y="120000"/>
                  </a:cubicBezTo>
                  <a:lnTo>
                    <a:pt x="0" y="3000"/>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21" name="Shape 121"/>
            <p:cNvSpPr/>
            <p:nvPr/>
          </p:nvSpPr>
          <p:spPr>
            <a:xfrm>
              <a:off x="2627313" y="1249362"/>
              <a:ext cx="179386" cy="177800"/>
            </a:xfrm>
            <a:custGeom>
              <a:avLst/>
              <a:gdLst/>
              <a:ahLst/>
              <a:cxnLst/>
              <a:rect l="0" t="0" r="0" b="0"/>
              <a:pathLst>
                <a:path w="120000" h="120000" extrusionOk="0">
                  <a:moveTo>
                    <a:pt x="0" y="0"/>
                  </a:moveTo>
                  <a:lnTo>
                    <a:pt x="28672" y="0"/>
                  </a:lnTo>
                  <a:lnTo>
                    <a:pt x="60530" y="87857"/>
                  </a:lnTo>
                  <a:lnTo>
                    <a:pt x="91327" y="0"/>
                  </a:lnTo>
                  <a:lnTo>
                    <a:pt x="120000" y="0"/>
                  </a:lnTo>
                  <a:lnTo>
                    <a:pt x="72212" y="119999"/>
                  </a:lnTo>
                  <a:lnTo>
                    <a:pt x="47787" y="119999"/>
                  </a:lnTo>
                  <a:lnTo>
                    <a:pt x="0" y="0"/>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22" name="Shape 122"/>
            <p:cNvSpPr/>
            <p:nvPr/>
          </p:nvSpPr>
          <p:spPr>
            <a:xfrm>
              <a:off x="2811463" y="1244600"/>
              <a:ext cx="168274" cy="184149"/>
            </a:xfrm>
            <a:custGeom>
              <a:avLst/>
              <a:gdLst/>
              <a:ahLst/>
              <a:cxnLst/>
              <a:rect l="0" t="0" r="0" b="0"/>
              <a:pathLst>
                <a:path w="120000" h="120000" extrusionOk="0">
                  <a:moveTo>
                    <a:pt x="0" y="60000"/>
                  </a:moveTo>
                  <a:cubicBezTo>
                    <a:pt x="0" y="60000"/>
                    <a:pt x="0" y="60000"/>
                    <a:pt x="0" y="60000"/>
                  </a:cubicBezTo>
                  <a:cubicBezTo>
                    <a:pt x="0" y="27804"/>
                    <a:pt x="25263" y="0"/>
                    <a:pt x="61578" y="0"/>
                  </a:cubicBezTo>
                  <a:cubicBezTo>
                    <a:pt x="101052" y="0"/>
                    <a:pt x="120000" y="29268"/>
                    <a:pt x="120000" y="61463"/>
                  </a:cubicBezTo>
                  <a:cubicBezTo>
                    <a:pt x="120000" y="64390"/>
                    <a:pt x="120000" y="67317"/>
                    <a:pt x="120000" y="70243"/>
                  </a:cubicBezTo>
                  <a:cubicBezTo>
                    <a:pt x="28421" y="70243"/>
                    <a:pt x="28421" y="70243"/>
                    <a:pt x="28421" y="70243"/>
                  </a:cubicBezTo>
                  <a:cubicBezTo>
                    <a:pt x="31578" y="87804"/>
                    <a:pt x="45789" y="98048"/>
                    <a:pt x="64736" y="98048"/>
                  </a:cubicBezTo>
                  <a:cubicBezTo>
                    <a:pt x="78947" y="98048"/>
                    <a:pt x="88421" y="93658"/>
                    <a:pt x="97894" y="84878"/>
                  </a:cubicBezTo>
                  <a:cubicBezTo>
                    <a:pt x="115263" y="98048"/>
                    <a:pt x="115263" y="98048"/>
                    <a:pt x="115263" y="98048"/>
                  </a:cubicBezTo>
                  <a:cubicBezTo>
                    <a:pt x="102631" y="111219"/>
                    <a:pt x="86842" y="120000"/>
                    <a:pt x="64736" y="120000"/>
                  </a:cubicBezTo>
                  <a:cubicBezTo>
                    <a:pt x="28421" y="120000"/>
                    <a:pt x="0" y="96585"/>
                    <a:pt x="0" y="60000"/>
                  </a:cubicBezTo>
                  <a:close/>
                  <a:moveTo>
                    <a:pt x="91578" y="52682"/>
                  </a:moveTo>
                  <a:cubicBezTo>
                    <a:pt x="90000" y="35121"/>
                    <a:pt x="78947" y="21951"/>
                    <a:pt x="61578" y="21951"/>
                  </a:cubicBezTo>
                  <a:cubicBezTo>
                    <a:pt x="44210" y="21951"/>
                    <a:pt x="31578" y="33658"/>
                    <a:pt x="28421" y="52682"/>
                  </a:cubicBezTo>
                  <a:lnTo>
                    <a:pt x="91578" y="52682"/>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23" name="Shape 123"/>
            <p:cNvSpPr/>
            <p:nvPr/>
          </p:nvSpPr>
          <p:spPr>
            <a:xfrm>
              <a:off x="2987675" y="1249362"/>
              <a:ext cx="177800" cy="231775"/>
            </a:xfrm>
            <a:custGeom>
              <a:avLst/>
              <a:gdLst/>
              <a:ahLst/>
              <a:cxnLst/>
              <a:rect l="0" t="0" r="0" b="0"/>
              <a:pathLst>
                <a:path w="120000" h="120000" extrusionOk="0">
                  <a:moveTo>
                    <a:pt x="7500" y="114174"/>
                  </a:moveTo>
                  <a:cubicBezTo>
                    <a:pt x="16500" y="97864"/>
                    <a:pt x="16500" y="97864"/>
                    <a:pt x="16500" y="97864"/>
                  </a:cubicBezTo>
                  <a:cubicBezTo>
                    <a:pt x="21000" y="100194"/>
                    <a:pt x="27000" y="101359"/>
                    <a:pt x="31500" y="101359"/>
                  </a:cubicBezTo>
                  <a:cubicBezTo>
                    <a:pt x="39000" y="101359"/>
                    <a:pt x="43500" y="99029"/>
                    <a:pt x="48000" y="90873"/>
                  </a:cubicBezTo>
                  <a:cubicBezTo>
                    <a:pt x="0" y="0"/>
                    <a:pt x="0" y="0"/>
                    <a:pt x="0" y="0"/>
                  </a:cubicBezTo>
                  <a:cubicBezTo>
                    <a:pt x="28500" y="0"/>
                    <a:pt x="28500" y="0"/>
                    <a:pt x="28500" y="0"/>
                  </a:cubicBezTo>
                  <a:cubicBezTo>
                    <a:pt x="61500" y="67572"/>
                    <a:pt x="61500" y="67572"/>
                    <a:pt x="61500" y="67572"/>
                  </a:cubicBezTo>
                  <a:cubicBezTo>
                    <a:pt x="91500" y="0"/>
                    <a:pt x="91500" y="0"/>
                    <a:pt x="91500" y="0"/>
                  </a:cubicBezTo>
                  <a:cubicBezTo>
                    <a:pt x="120000" y="0"/>
                    <a:pt x="120000" y="0"/>
                    <a:pt x="120000" y="0"/>
                  </a:cubicBezTo>
                  <a:cubicBezTo>
                    <a:pt x="73500" y="94368"/>
                    <a:pt x="73500" y="94368"/>
                    <a:pt x="73500" y="94368"/>
                  </a:cubicBezTo>
                  <a:cubicBezTo>
                    <a:pt x="64500" y="113009"/>
                    <a:pt x="54000" y="120000"/>
                    <a:pt x="34500" y="120000"/>
                  </a:cubicBezTo>
                  <a:cubicBezTo>
                    <a:pt x="24000" y="120000"/>
                    <a:pt x="15000" y="117669"/>
                    <a:pt x="7500" y="114174"/>
                  </a:cubicBez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24" name="Shape 124"/>
            <p:cNvSpPr/>
            <p:nvPr/>
          </p:nvSpPr>
          <p:spPr>
            <a:xfrm>
              <a:off x="3194050" y="1190625"/>
              <a:ext cx="228600" cy="234949"/>
            </a:xfrm>
            <a:custGeom>
              <a:avLst/>
              <a:gdLst/>
              <a:ahLst/>
              <a:cxnLst/>
              <a:rect l="0" t="0" r="0" b="0"/>
              <a:pathLst>
                <a:path w="120000" h="120000" extrusionOk="0">
                  <a:moveTo>
                    <a:pt x="0" y="0"/>
                  </a:moveTo>
                  <a:lnTo>
                    <a:pt x="23333" y="0"/>
                  </a:lnTo>
                  <a:lnTo>
                    <a:pt x="60000" y="57567"/>
                  </a:lnTo>
                  <a:lnTo>
                    <a:pt x="97500" y="0"/>
                  </a:lnTo>
                  <a:lnTo>
                    <a:pt x="120000" y="0"/>
                  </a:lnTo>
                  <a:lnTo>
                    <a:pt x="120000" y="120000"/>
                  </a:lnTo>
                  <a:lnTo>
                    <a:pt x="98333" y="120000"/>
                  </a:lnTo>
                  <a:lnTo>
                    <a:pt x="98333" y="34054"/>
                  </a:lnTo>
                  <a:lnTo>
                    <a:pt x="60000" y="90810"/>
                  </a:lnTo>
                  <a:lnTo>
                    <a:pt x="60000" y="90810"/>
                  </a:lnTo>
                  <a:lnTo>
                    <a:pt x="21666" y="34054"/>
                  </a:lnTo>
                  <a:lnTo>
                    <a:pt x="21666" y="120000"/>
                  </a:lnTo>
                  <a:lnTo>
                    <a:pt x="0" y="120000"/>
                  </a:lnTo>
                  <a:lnTo>
                    <a:pt x="0" y="0"/>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25" name="Shape 125"/>
            <p:cNvSpPr/>
            <p:nvPr/>
          </p:nvSpPr>
          <p:spPr>
            <a:xfrm>
              <a:off x="3457575" y="1244600"/>
              <a:ext cx="187324" cy="184149"/>
            </a:xfrm>
            <a:custGeom>
              <a:avLst/>
              <a:gdLst/>
              <a:ahLst/>
              <a:cxnLst/>
              <a:rect l="0" t="0" r="0" b="0"/>
              <a:pathLst>
                <a:path w="120000" h="120000" extrusionOk="0">
                  <a:moveTo>
                    <a:pt x="0" y="61463"/>
                  </a:moveTo>
                  <a:cubicBezTo>
                    <a:pt x="0" y="60000"/>
                    <a:pt x="0" y="60000"/>
                    <a:pt x="0" y="60000"/>
                  </a:cubicBezTo>
                  <a:cubicBezTo>
                    <a:pt x="0" y="27804"/>
                    <a:pt x="25714" y="0"/>
                    <a:pt x="60000" y="0"/>
                  </a:cubicBezTo>
                  <a:cubicBezTo>
                    <a:pt x="94285" y="0"/>
                    <a:pt x="120000" y="27804"/>
                    <a:pt x="120000" y="60000"/>
                  </a:cubicBezTo>
                  <a:cubicBezTo>
                    <a:pt x="120000" y="60000"/>
                    <a:pt x="120000" y="60000"/>
                    <a:pt x="120000" y="60000"/>
                  </a:cubicBezTo>
                  <a:cubicBezTo>
                    <a:pt x="120000" y="93658"/>
                    <a:pt x="94285" y="120000"/>
                    <a:pt x="60000" y="120000"/>
                  </a:cubicBezTo>
                  <a:cubicBezTo>
                    <a:pt x="25714" y="120000"/>
                    <a:pt x="0" y="93658"/>
                    <a:pt x="0" y="61463"/>
                  </a:cubicBezTo>
                  <a:close/>
                  <a:moveTo>
                    <a:pt x="94285" y="61463"/>
                  </a:moveTo>
                  <a:cubicBezTo>
                    <a:pt x="94285" y="60000"/>
                    <a:pt x="94285" y="60000"/>
                    <a:pt x="94285" y="60000"/>
                  </a:cubicBezTo>
                  <a:cubicBezTo>
                    <a:pt x="94285" y="39512"/>
                    <a:pt x="80000" y="23414"/>
                    <a:pt x="60000" y="23414"/>
                  </a:cubicBezTo>
                  <a:cubicBezTo>
                    <a:pt x="38571" y="23414"/>
                    <a:pt x="25714" y="39512"/>
                    <a:pt x="25714" y="60000"/>
                  </a:cubicBezTo>
                  <a:cubicBezTo>
                    <a:pt x="25714" y="60000"/>
                    <a:pt x="25714" y="60000"/>
                    <a:pt x="25714" y="60000"/>
                  </a:cubicBezTo>
                  <a:cubicBezTo>
                    <a:pt x="25714" y="80487"/>
                    <a:pt x="40000" y="98048"/>
                    <a:pt x="60000" y="98048"/>
                  </a:cubicBezTo>
                  <a:cubicBezTo>
                    <a:pt x="81428" y="98048"/>
                    <a:pt x="94285" y="80487"/>
                    <a:pt x="94285" y="61463"/>
                  </a:cubicBez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26" name="Shape 126"/>
            <p:cNvSpPr/>
            <p:nvPr/>
          </p:nvSpPr>
          <p:spPr>
            <a:xfrm>
              <a:off x="3675062" y="1244600"/>
              <a:ext cx="157162" cy="180975"/>
            </a:xfrm>
            <a:custGeom>
              <a:avLst/>
              <a:gdLst/>
              <a:ahLst/>
              <a:cxnLst/>
              <a:rect l="0" t="0" r="0" b="0"/>
              <a:pathLst>
                <a:path w="120000" h="120000" extrusionOk="0">
                  <a:moveTo>
                    <a:pt x="0" y="3000"/>
                  </a:moveTo>
                  <a:cubicBezTo>
                    <a:pt x="30422" y="3000"/>
                    <a:pt x="30422" y="3000"/>
                    <a:pt x="30422" y="3000"/>
                  </a:cubicBezTo>
                  <a:cubicBezTo>
                    <a:pt x="30422" y="21000"/>
                    <a:pt x="30422" y="21000"/>
                    <a:pt x="30422" y="21000"/>
                  </a:cubicBezTo>
                  <a:cubicBezTo>
                    <a:pt x="38873" y="10500"/>
                    <a:pt x="52394" y="0"/>
                    <a:pt x="72676" y="0"/>
                  </a:cubicBezTo>
                  <a:cubicBezTo>
                    <a:pt x="103098" y="0"/>
                    <a:pt x="120000" y="18000"/>
                    <a:pt x="120000" y="45000"/>
                  </a:cubicBezTo>
                  <a:cubicBezTo>
                    <a:pt x="120000" y="120000"/>
                    <a:pt x="120000" y="120000"/>
                    <a:pt x="120000" y="120000"/>
                  </a:cubicBezTo>
                  <a:cubicBezTo>
                    <a:pt x="89577" y="120000"/>
                    <a:pt x="89577" y="120000"/>
                    <a:pt x="89577" y="120000"/>
                  </a:cubicBezTo>
                  <a:cubicBezTo>
                    <a:pt x="89577" y="54000"/>
                    <a:pt x="89577" y="54000"/>
                    <a:pt x="89577" y="54000"/>
                  </a:cubicBezTo>
                  <a:cubicBezTo>
                    <a:pt x="89577" y="36000"/>
                    <a:pt x="79436" y="25500"/>
                    <a:pt x="60845" y="25500"/>
                  </a:cubicBezTo>
                  <a:cubicBezTo>
                    <a:pt x="43943" y="25500"/>
                    <a:pt x="30422" y="36000"/>
                    <a:pt x="30422" y="54000"/>
                  </a:cubicBezTo>
                  <a:cubicBezTo>
                    <a:pt x="30422" y="120000"/>
                    <a:pt x="30422" y="120000"/>
                    <a:pt x="30422" y="120000"/>
                  </a:cubicBezTo>
                  <a:cubicBezTo>
                    <a:pt x="0" y="120000"/>
                    <a:pt x="0" y="120000"/>
                    <a:pt x="0" y="120000"/>
                  </a:cubicBezTo>
                  <a:lnTo>
                    <a:pt x="0" y="3000"/>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27" name="Shape 127"/>
            <p:cNvSpPr/>
            <p:nvPr/>
          </p:nvSpPr>
          <p:spPr>
            <a:xfrm>
              <a:off x="3870325" y="1181100"/>
              <a:ext cx="163511" cy="244474"/>
            </a:xfrm>
            <a:custGeom>
              <a:avLst/>
              <a:gdLst/>
              <a:ahLst/>
              <a:cxnLst/>
              <a:rect l="0" t="0" r="0" b="0"/>
              <a:pathLst>
                <a:path w="120000" h="120000" extrusionOk="0">
                  <a:moveTo>
                    <a:pt x="0" y="0"/>
                  </a:moveTo>
                  <a:lnTo>
                    <a:pt x="30291" y="0"/>
                  </a:lnTo>
                  <a:lnTo>
                    <a:pt x="30291" y="71688"/>
                  </a:lnTo>
                  <a:lnTo>
                    <a:pt x="82718" y="33506"/>
                  </a:lnTo>
                  <a:lnTo>
                    <a:pt x="118834" y="33506"/>
                  </a:lnTo>
                  <a:lnTo>
                    <a:pt x="67572" y="68571"/>
                  </a:lnTo>
                  <a:lnTo>
                    <a:pt x="120000" y="120000"/>
                  </a:lnTo>
                  <a:lnTo>
                    <a:pt x="87378" y="120000"/>
                  </a:lnTo>
                  <a:lnTo>
                    <a:pt x="47766" y="81818"/>
                  </a:lnTo>
                  <a:lnTo>
                    <a:pt x="30291" y="95064"/>
                  </a:lnTo>
                  <a:lnTo>
                    <a:pt x="30291" y="120000"/>
                  </a:lnTo>
                  <a:lnTo>
                    <a:pt x="0" y="120000"/>
                  </a:lnTo>
                  <a:lnTo>
                    <a:pt x="0" y="0"/>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28" name="Shape 128"/>
            <p:cNvSpPr/>
            <p:nvPr/>
          </p:nvSpPr>
          <p:spPr>
            <a:xfrm>
              <a:off x="4035425" y="1244600"/>
              <a:ext cx="169861" cy="184149"/>
            </a:xfrm>
            <a:custGeom>
              <a:avLst/>
              <a:gdLst/>
              <a:ahLst/>
              <a:cxnLst/>
              <a:rect l="0" t="0" r="0" b="0"/>
              <a:pathLst>
                <a:path w="120000" h="120000" extrusionOk="0">
                  <a:moveTo>
                    <a:pt x="0" y="60000"/>
                  </a:moveTo>
                  <a:cubicBezTo>
                    <a:pt x="0" y="60000"/>
                    <a:pt x="0" y="60000"/>
                    <a:pt x="0" y="60000"/>
                  </a:cubicBezTo>
                  <a:cubicBezTo>
                    <a:pt x="0" y="27804"/>
                    <a:pt x="25263" y="0"/>
                    <a:pt x="60000" y="0"/>
                  </a:cubicBezTo>
                  <a:cubicBezTo>
                    <a:pt x="99473" y="0"/>
                    <a:pt x="120000" y="29268"/>
                    <a:pt x="120000" y="61463"/>
                  </a:cubicBezTo>
                  <a:cubicBezTo>
                    <a:pt x="120000" y="64390"/>
                    <a:pt x="120000" y="67317"/>
                    <a:pt x="118421" y="70243"/>
                  </a:cubicBezTo>
                  <a:cubicBezTo>
                    <a:pt x="28421" y="70243"/>
                    <a:pt x="28421" y="70243"/>
                    <a:pt x="28421" y="70243"/>
                  </a:cubicBezTo>
                  <a:cubicBezTo>
                    <a:pt x="31578" y="87804"/>
                    <a:pt x="45789" y="98048"/>
                    <a:pt x="63157" y="98048"/>
                  </a:cubicBezTo>
                  <a:cubicBezTo>
                    <a:pt x="77368" y="98048"/>
                    <a:pt x="86842" y="93658"/>
                    <a:pt x="97894" y="84878"/>
                  </a:cubicBezTo>
                  <a:cubicBezTo>
                    <a:pt x="113684" y="98048"/>
                    <a:pt x="113684" y="98048"/>
                    <a:pt x="113684" y="98048"/>
                  </a:cubicBezTo>
                  <a:cubicBezTo>
                    <a:pt x="102631" y="111219"/>
                    <a:pt x="85263" y="120000"/>
                    <a:pt x="63157" y="120000"/>
                  </a:cubicBezTo>
                  <a:cubicBezTo>
                    <a:pt x="26842" y="120000"/>
                    <a:pt x="0" y="96585"/>
                    <a:pt x="0" y="60000"/>
                  </a:cubicBezTo>
                  <a:close/>
                  <a:moveTo>
                    <a:pt x="91578" y="52682"/>
                  </a:moveTo>
                  <a:cubicBezTo>
                    <a:pt x="90000" y="35121"/>
                    <a:pt x="78947" y="21951"/>
                    <a:pt x="60000" y="21951"/>
                  </a:cubicBezTo>
                  <a:cubicBezTo>
                    <a:pt x="42631" y="21951"/>
                    <a:pt x="30000" y="33658"/>
                    <a:pt x="28421" y="52682"/>
                  </a:cubicBezTo>
                  <a:lnTo>
                    <a:pt x="91578" y="52682"/>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29" name="Shape 129"/>
            <p:cNvSpPr/>
            <p:nvPr/>
          </p:nvSpPr>
          <p:spPr>
            <a:xfrm>
              <a:off x="4210050" y="1249362"/>
              <a:ext cx="180975" cy="231775"/>
            </a:xfrm>
            <a:custGeom>
              <a:avLst/>
              <a:gdLst/>
              <a:ahLst/>
              <a:cxnLst/>
              <a:rect l="0" t="0" r="0" b="0"/>
              <a:pathLst>
                <a:path w="120000" h="120000" extrusionOk="0">
                  <a:moveTo>
                    <a:pt x="7407" y="114174"/>
                  </a:moveTo>
                  <a:cubicBezTo>
                    <a:pt x="16296" y="97864"/>
                    <a:pt x="16296" y="97864"/>
                    <a:pt x="16296" y="97864"/>
                  </a:cubicBezTo>
                  <a:cubicBezTo>
                    <a:pt x="20740" y="100194"/>
                    <a:pt x="26666" y="101359"/>
                    <a:pt x="32592" y="101359"/>
                  </a:cubicBezTo>
                  <a:cubicBezTo>
                    <a:pt x="40000" y="101359"/>
                    <a:pt x="44444" y="99029"/>
                    <a:pt x="48888" y="90873"/>
                  </a:cubicBezTo>
                  <a:cubicBezTo>
                    <a:pt x="0" y="0"/>
                    <a:pt x="0" y="0"/>
                    <a:pt x="0" y="0"/>
                  </a:cubicBezTo>
                  <a:cubicBezTo>
                    <a:pt x="28148" y="0"/>
                    <a:pt x="28148" y="0"/>
                    <a:pt x="28148" y="0"/>
                  </a:cubicBezTo>
                  <a:cubicBezTo>
                    <a:pt x="62222" y="67572"/>
                    <a:pt x="62222" y="67572"/>
                    <a:pt x="62222" y="67572"/>
                  </a:cubicBezTo>
                  <a:cubicBezTo>
                    <a:pt x="91851" y="0"/>
                    <a:pt x="91851" y="0"/>
                    <a:pt x="91851" y="0"/>
                  </a:cubicBezTo>
                  <a:cubicBezTo>
                    <a:pt x="120000" y="0"/>
                    <a:pt x="120000" y="0"/>
                    <a:pt x="120000" y="0"/>
                  </a:cubicBezTo>
                  <a:cubicBezTo>
                    <a:pt x="72592" y="94368"/>
                    <a:pt x="72592" y="94368"/>
                    <a:pt x="72592" y="94368"/>
                  </a:cubicBezTo>
                  <a:cubicBezTo>
                    <a:pt x="63703" y="113009"/>
                    <a:pt x="53333" y="120000"/>
                    <a:pt x="35555" y="120000"/>
                  </a:cubicBezTo>
                  <a:cubicBezTo>
                    <a:pt x="23703" y="120000"/>
                    <a:pt x="16296" y="117669"/>
                    <a:pt x="7407" y="114174"/>
                  </a:cubicBez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30" name="Shape 130"/>
            <p:cNvSpPr/>
            <p:nvPr/>
          </p:nvSpPr>
          <p:spPr>
            <a:xfrm>
              <a:off x="4494212" y="1179512"/>
              <a:ext cx="101599" cy="246062"/>
            </a:xfrm>
            <a:custGeom>
              <a:avLst/>
              <a:gdLst/>
              <a:ahLst/>
              <a:cxnLst/>
              <a:rect l="0" t="0" r="0" b="0"/>
              <a:pathLst>
                <a:path w="120000" h="120000" extrusionOk="0">
                  <a:moveTo>
                    <a:pt x="26086" y="47339"/>
                  </a:moveTo>
                  <a:cubicBezTo>
                    <a:pt x="0" y="47339"/>
                    <a:pt x="0" y="47339"/>
                    <a:pt x="0" y="47339"/>
                  </a:cubicBezTo>
                  <a:cubicBezTo>
                    <a:pt x="0" y="36330"/>
                    <a:pt x="0" y="36330"/>
                    <a:pt x="0" y="36330"/>
                  </a:cubicBezTo>
                  <a:cubicBezTo>
                    <a:pt x="26086" y="36330"/>
                    <a:pt x="26086" y="36330"/>
                    <a:pt x="26086" y="36330"/>
                  </a:cubicBezTo>
                  <a:cubicBezTo>
                    <a:pt x="26086" y="28623"/>
                    <a:pt x="26086" y="28623"/>
                    <a:pt x="26086" y="28623"/>
                  </a:cubicBezTo>
                  <a:cubicBezTo>
                    <a:pt x="26086" y="18715"/>
                    <a:pt x="33913" y="12110"/>
                    <a:pt x="44347" y="6605"/>
                  </a:cubicBezTo>
                  <a:cubicBezTo>
                    <a:pt x="54782" y="2201"/>
                    <a:pt x="70434" y="0"/>
                    <a:pt x="88695" y="0"/>
                  </a:cubicBezTo>
                  <a:cubicBezTo>
                    <a:pt x="101739" y="0"/>
                    <a:pt x="109565" y="1100"/>
                    <a:pt x="120000" y="2201"/>
                  </a:cubicBezTo>
                  <a:cubicBezTo>
                    <a:pt x="120000" y="13211"/>
                    <a:pt x="120000" y="13211"/>
                    <a:pt x="120000" y="13211"/>
                  </a:cubicBezTo>
                  <a:cubicBezTo>
                    <a:pt x="109565" y="12110"/>
                    <a:pt x="101739" y="11009"/>
                    <a:pt x="91304" y="11009"/>
                  </a:cubicBezTo>
                  <a:cubicBezTo>
                    <a:pt x="67826" y="11009"/>
                    <a:pt x="57391" y="17614"/>
                    <a:pt x="57391" y="29724"/>
                  </a:cubicBezTo>
                  <a:cubicBezTo>
                    <a:pt x="57391" y="36330"/>
                    <a:pt x="57391" y="36330"/>
                    <a:pt x="57391" y="36330"/>
                  </a:cubicBezTo>
                  <a:cubicBezTo>
                    <a:pt x="120000" y="36330"/>
                    <a:pt x="120000" y="36330"/>
                    <a:pt x="120000" y="36330"/>
                  </a:cubicBezTo>
                  <a:cubicBezTo>
                    <a:pt x="120000" y="47339"/>
                    <a:pt x="120000" y="47339"/>
                    <a:pt x="120000" y="47339"/>
                  </a:cubicBezTo>
                  <a:cubicBezTo>
                    <a:pt x="57391" y="47339"/>
                    <a:pt x="57391" y="47339"/>
                    <a:pt x="57391" y="47339"/>
                  </a:cubicBezTo>
                  <a:cubicBezTo>
                    <a:pt x="57391" y="120000"/>
                    <a:pt x="57391" y="120000"/>
                    <a:pt x="57391" y="120000"/>
                  </a:cubicBezTo>
                  <a:cubicBezTo>
                    <a:pt x="26086" y="120000"/>
                    <a:pt x="26086" y="120000"/>
                    <a:pt x="26086" y="120000"/>
                  </a:cubicBezTo>
                  <a:lnTo>
                    <a:pt x="26086" y="47339"/>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31" name="Shape 131"/>
            <p:cNvSpPr/>
            <p:nvPr/>
          </p:nvSpPr>
          <p:spPr>
            <a:xfrm>
              <a:off x="4591050" y="1249362"/>
              <a:ext cx="179386" cy="179388"/>
            </a:xfrm>
            <a:custGeom>
              <a:avLst/>
              <a:gdLst/>
              <a:ahLst/>
              <a:cxnLst/>
              <a:rect l="0" t="0" r="0" b="0"/>
              <a:pathLst>
                <a:path w="120000" h="120000" extrusionOk="0">
                  <a:moveTo>
                    <a:pt x="0" y="60000"/>
                  </a:moveTo>
                  <a:cubicBezTo>
                    <a:pt x="0" y="60000"/>
                    <a:pt x="0" y="60000"/>
                    <a:pt x="0" y="60000"/>
                  </a:cubicBezTo>
                  <a:cubicBezTo>
                    <a:pt x="0" y="27000"/>
                    <a:pt x="25500" y="0"/>
                    <a:pt x="60000" y="0"/>
                  </a:cubicBezTo>
                  <a:cubicBezTo>
                    <a:pt x="94500" y="0"/>
                    <a:pt x="120000" y="27000"/>
                    <a:pt x="120000" y="60000"/>
                  </a:cubicBezTo>
                  <a:cubicBezTo>
                    <a:pt x="120000" y="60000"/>
                    <a:pt x="120000" y="60000"/>
                    <a:pt x="120000" y="60000"/>
                  </a:cubicBezTo>
                  <a:cubicBezTo>
                    <a:pt x="120000" y="93000"/>
                    <a:pt x="94500" y="120000"/>
                    <a:pt x="60000" y="120000"/>
                  </a:cubicBezTo>
                  <a:cubicBezTo>
                    <a:pt x="25500" y="120000"/>
                    <a:pt x="0" y="93000"/>
                    <a:pt x="0" y="60000"/>
                  </a:cubicBezTo>
                  <a:close/>
                  <a:moveTo>
                    <a:pt x="102000" y="60000"/>
                  </a:moveTo>
                  <a:cubicBezTo>
                    <a:pt x="102000" y="60000"/>
                    <a:pt x="102000" y="60000"/>
                    <a:pt x="102000" y="60000"/>
                  </a:cubicBezTo>
                  <a:cubicBezTo>
                    <a:pt x="102000" y="36000"/>
                    <a:pt x="84000" y="15000"/>
                    <a:pt x="60000" y="15000"/>
                  </a:cubicBezTo>
                  <a:cubicBezTo>
                    <a:pt x="34500" y="15000"/>
                    <a:pt x="18000" y="36000"/>
                    <a:pt x="18000" y="60000"/>
                  </a:cubicBezTo>
                  <a:cubicBezTo>
                    <a:pt x="18000" y="60000"/>
                    <a:pt x="18000" y="60000"/>
                    <a:pt x="18000" y="60000"/>
                  </a:cubicBezTo>
                  <a:cubicBezTo>
                    <a:pt x="18000" y="85500"/>
                    <a:pt x="36000" y="105000"/>
                    <a:pt x="60000" y="105000"/>
                  </a:cubicBezTo>
                  <a:cubicBezTo>
                    <a:pt x="85500" y="105000"/>
                    <a:pt x="102000" y="85500"/>
                    <a:pt x="102000" y="60000"/>
                  </a:cubicBez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32" name="Shape 132"/>
            <p:cNvSpPr/>
            <p:nvPr/>
          </p:nvSpPr>
          <p:spPr>
            <a:xfrm>
              <a:off x="4799012" y="1249362"/>
              <a:ext cx="96836" cy="176212"/>
            </a:xfrm>
            <a:custGeom>
              <a:avLst/>
              <a:gdLst/>
              <a:ahLst/>
              <a:cxnLst/>
              <a:rect l="0" t="0" r="0" b="0"/>
              <a:pathLst>
                <a:path w="120000" h="120000" extrusionOk="0">
                  <a:moveTo>
                    <a:pt x="0" y="3076"/>
                  </a:moveTo>
                  <a:cubicBezTo>
                    <a:pt x="33488" y="3076"/>
                    <a:pt x="33488" y="3076"/>
                    <a:pt x="33488" y="3076"/>
                  </a:cubicBezTo>
                  <a:cubicBezTo>
                    <a:pt x="33488" y="33846"/>
                    <a:pt x="33488" y="33846"/>
                    <a:pt x="33488" y="33846"/>
                  </a:cubicBezTo>
                  <a:cubicBezTo>
                    <a:pt x="47441" y="13846"/>
                    <a:pt x="78139" y="0"/>
                    <a:pt x="120000" y="0"/>
                  </a:cubicBezTo>
                  <a:cubicBezTo>
                    <a:pt x="120000" y="20000"/>
                    <a:pt x="120000" y="20000"/>
                    <a:pt x="120000" y="20000"/>
                  </a:cubicBezTo>
                  <a:cubicBezTo>
                    <a:pt x="117209" y="20000"/>
                    <a:pt x="117209" y="20000"/>
                    <a:pt x="117209" y="20000"/>
                  </a:cubicBezTo>
                  <a:cubicBezTo>
                    <a:pt x="69767" y="20000"/>
                    <a:pt x="33488" y="38461"/>
                    <a:pt x="33488" y="73846"/>
                  </a:cubicBezTo>
                  <a:cubicBezTo>
                    <a:pt x="33488" y="120000"/>
                    <a:pt x="33488" y="120000"/>
                    <a:pt x="33488" y="120000"/>
                  </a:cubicBezTo>
                  <a:cubicBezTo>
                    <a:pt x="0" y="120000"/>
                    <a:pt x="0" y="120000"/>
                    <a:pt x="0" y="120000"/>
                  </a:cubicBezTo>
                  <a:lnTo>
                    <a:pt x="0" y="3076"/>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33" name="Shape 133"/>
            <p:cNvSpPr/>
            <p:nvPr/>
          </p:nvSpPr>
          <p:spPr>
            <a:xfrm>
              <a:off x="5011737" y="1190625"/>
              <a:ext cx="187324" cy="234949"/>
            </a:xfrm>
            <a:custGeom>
              <a:avLst/>
              <a:gdLst/>
              <a:ahLst/>
              <a:cxnLst/>
              <a:rect l="0" t="0" r="0" b="0"/>
              <a:pathLst>
                <a:path w="120000" h="120000" extrusionOk="0">
                  <a:moveTo>
                    <a:pt x="0" y="0"/>
                  </a:moveTo>
                  <a:cubicBezTo>
                    <a:pt x="62857" y="0"/>
                    <a:pt x="62857" y="0"/>
                    <a:pt x="62857" y="0"/>
                  </a:cubicBezTo>
                  <a:cubicBezTo>
                    <a:pt x="80000" y="0"/>
                    <a:pt x="92857" y="4615"/>
                    <a:pt x="101428" y="11538"/>
                  </a:cubicBezTo>
                  <a:cubicBezTo>
                    <a:pt x="107142" y="16153"/>
                    <a:pt x="111428" y="23076"/>
                    <a:pt x="111428" y="30000"/>
                  </a:cubicBezTo>
                  <a:cubicBezTo>
                    <a:pt x="111428" y="31153"/>
                    <a:pt x="111428" y="31153"/>
                    <a:pt x="111428" y="31153"/>
                  </a:cubicBezTo>
                  <a:cubicBezTo>
                    <a:pt x="111428" y="46153"/>
                    <a:pt x="100000" y="54230"/>
                    <a:pt x="87142" y="58846"/>
                  </a:cubicBezTo>
                  <a:cubicBezTo>
                    <a:pt x="105714" y="62307"/>
                    <a:pt x="120000" y="70384"/>
                    <a:pt x="120000" y="87692"/>
                  </a:cubicBezTo>
                  <a:cubicBezTo>
                    <a:pt x="120000" y="87692"/>
                    <a:pt x="120000" y="87692"/>
                    <a:pt x="120000" y="87692"/>
                  </a:cubicBezTo>
                  <a:cubicBezTo>
                    <a:pt x="120000" y="108461"/>
                    <a:pt x="98571" y="120000"/>
                    <a:pt x="65714" y="120000"/>
                  </a:cubicBezTo>
                  <a:cubicBezTo>
                    <a:pt x="0" y="120000"/>
                    <a:pt x="0" y="120000"/>
                    <a:pt x="0" y="120000"/>
                  </a:cubicBezTo>
                  <a:lnTo>
                    <a:pt x="0" y="0"/>
                  </a:lnTo>
                  <a:close/>
                  <a:moveTo>
                    <a:pt x="60000" y="54230"/>
                  </a:moveTo>
                  <a:cubicBezTo>
                    <a:pt x="80000" y="54230"/>
                    <a:pt x="94285" y="46153"/>
                    <a:pt x="94285" y="32307"/>
                  </a:cubicBezTo>
                  <a:cubicBezTo>
                    <a:pt x="94285" y="32307"/>
                    <a:pt x="94285" y="32307"/>
                    <a:pt x="94285" y="32307"/>
                  </a:cubicBezTo>
                  <a:cubicBezTo>
                    <a:pt x="94285" y="20769"/>
                    <a:pt x="82857" y="12692"/>
                    <a:pt x="61428" y="12692"/>
                  </a:cubicBezTo>
                  <a:cubicBezTo>
                    <a:pt x="15714" y="12692"/>
                    <a:pt x="15714" y="12692"/>
                    <a:pt x="15714" y="12692"/>
                  </a:cubicBezTo>
                  <a:cubicBezTo>
                    <a:pt x="15714" y="54230"/>
                    <a:pt x="15714" y="54230"/>
                    <a:pt x="15714" y="54230"/>
                  </a:cubicBezTo>
                  <a:lnTo>
                    <a:pt x="60000" y="54230"/>
                  </a:lnTo>
                  <a:close/>
                  <a:moveTo>
                    <a:pt x="65714" y="108461"/>
                  </a:moveTo>
                  <a:cubicBezTo>
                    <a:pt x="88571" y="108461"/>
                    <a:pt x="102857" y="100384"/>
                    <a:pt x="102857" y="86538"/>
                  </a:cubicBezTo>
                  <a:cubicBezTo>
                    <a:pt x="102857" y="86538"/>
                    <a:pt x="102857" y="86538"/>
                    <a:pt x="102857" y="86538"/>
                  </a:cubicBezTo>
                  <a:cubicBezTo>
                    <a:pt x="102857" y="73846"/>
                    <a:pt x="88571" y="65769"/>
                    <a:pt x="62857" y="65769"/>
                  </a:cubicBezTo>
                  <a:cubicBezTo>
                    <a:pt x="15714" y="65769"/>
                    <a:pt x="15714" y="65769"/>
                    <a:pt x="15714" y="65769"/>
                  </a:cubicBezTo>
                  <a:cubicBezTo>
                    <a:pt x="15714" y="108461"/>
                    <a:pt x="15714" y="108461"/>
                    <a:pt x="15714" y="108461"/>
                  </a:cubicBezTo>
                  <a:lnTo>
                    <a:pt x="65714" y="108461"/>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34" name="Shape 134"/>
            <p:cNvSpPr/>
            <p:nvPr/>
          </p:nvSpPr>
          <p:spPr>
            <a:xfrm>
              <a:off x="5232400" y="1254125"/>
              <a:ext cx="149225" cy="174625"/>
            </a:xfrm>
            <a:custGeom>
              <a:avLst/>
              <a:gdLst/>
              <a:ahLst/>
              <a:cxnLst/>
              <a:rect l="0" t="0" r="0" b="0"/>
              <a:pathLst>
                <a:path w="120000" h="120000" extrusionOk="0">
                  <a:moveTo>
                    <a:pt x="0" y="72307"/>
                  </a:moveTo>
                  <a:cubicBezTo>
                    <a:pt x="0" y="0"/>
                    <a:pt x="0" y="0"/>
                    <a:pt x="0" y="0"/>
                  </a:cubicBezTo>
                  <a:cubicBezTo>
                    <a:pt x="21492" y="0"/>
                    <a:pt x="21492" y="0"/>
                    <a:pt x="21492" y="0"/>
                  </a:cubicBezTo>
                  <a:cubicBezTo>
                    <a:pt x="21492" y="67692"/>
                    <a:pt x="21492" y="67692"/>
                    <a:pt x="21492" y="67692"/>
                  </a:cubicBezTo>
                  <a:cubicBezTo>
                    <a:pt x="21492" y="90769"/>
                    <a:pt x="34029" y="104615"/>
                    <a:pt x="59104" y="104615"/>
                  </a:cubicBezTo>
                  <a:cubicBezTo>
                    <a:pt x="82388" y="104615"/>
                    <a:pt x="100298" y="89230"/>
                    <a:pt x="100298" y="67692"/>
                  </a:cubicBezTo>
                  <a:cubicBezTo>
                    <a:pt x="100298" y="0"/>
                    <a:pt x="100298" y="0"/>
                    <a:pt x="100298" y="0"/>
                  </a:cubicBezTo>
                  <a:cubicBezTo>
                    <a:pt x="120000" y="0"/>
                    <a:pt x="120000" y="0"/>
                    <a:pt x="120000" y="0"/>
                  </a:cubicBezTo>
                  <a:cubicBezTo>
                    <a:pt x="120000" y="116923"/>
                    <a:pt x="120000" y="116923"/>
                    <a:pt x="120000" y="116923"/>
                  </a:cubicBezTo>
                  <a:cubicBezTo>
                    <a:pt x="100298" y="116923"/>
                    <a:pt x="100298" y="116923"/>
                    <a:pt x="100298" y="116923"/>
                  </a:cubicBezTo>
                  <a:cubicBezTo>
                    <a:pt x="100298" y="96923"/>
                    <a:pt x="100298" y="96923"/>
                    <a:pt x="100298" y="96923"/>
                  </a:cubicBezTo>
                  <a:cubicBezTo>
                    <a:pt x="91343" y="109230"/>
                    <a:pt x="77014" y="120000"/>
                    <a:pt x="53731" y="120000"/>
                  </a:cubicBezTo>
                  <a:cubicBezTo>
                    <a:pt x="19701" y="120000"/>
                    <a:pt x="0" y="100000"/>
                    <a:pt x="0" y="72307"/>
                  </a:cubicBez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35" name="Shape 135"/>
            <p:cNvSpPr/>
            <p:nvPr/>
          </p:nvSpPr>
          <p:spPr>
            <a:xfrm>
              <a:off x="5414962" y="1249362"/>
              <a:ext cx="131761" cy="179388"/>
            </a:xfrm>
            <a:custGeom>
              <a:avLst/>
              <a:gdLst/>
              <a:ahLst/>
              <a:cxnLst/>
              <a:rect l="0" t="0" r="0" b="0"/>
              <a:pathLst>
                <a:path w="120000" h="120000" extrusionOk="0">
                  <a:moveTo>
                    <a:pt x="0" y="103500"/>
                  </a:moveTo>
                  <a:cubicBezTo>
                    <a:pt x="12203" y="90000"/>
                    <a:pt x="12203" y="90000"/>
                    <a:pt x="12203" y="90000"/>
                  </a:cubicBezTo>
                  <a:cubicBezTo>
                    <a:pt x="28474" y="100500"/>
                    <a:pt x="46779" y="105000"/>
                    <a:pt x="65084" y="105000"/>
                  </a:cubicBezTo>
                  <a:cubicBezTo>
                    <a:pt x="85423" y="105000"/>
                    <a:pt x="97627" y="97500"/>
                    <a:pt x="97627" y="87000"/>
                  </a:cubicBezTo>
                  <a:cubicBezTo>
                    <a:pt x="97627" y="87000"/>
                    <a:pt x="97627" y="87000"/>
                    <a:pt x="97627" y="87000"/>
                  </a:cubicBezTo>
                  <a:cubicBezTo>
                    <a:pt x="97627" y="75000"/>
                    <a:pt x="79322" y="70500"/>
                    <a:pt x="58983" y="66000"/>
                  </a:cubicBezTo>
                  <a:cubicBezTo>
                    <a:pt x="34576" y="61500"/>
                    <a:pt x="8135" y="55500"/>
                    <a:pt x="8135" y="34500"/>
                  </a:cubicBezTo>
                  <a:cubicBezTo>
                    <a:pt x="8135" y="33000"/>
                    <a:pt x="8135" y="33000"/>
                    <a:pt x="8135" y="33000"/>
                  </a:cubicBezTo>
                  <a:cubicBezTo>
                    <a:pt x="8135" y="13500"/>
                    <a:pt x="30508" y="0"/>
                    <a:pt x="61016" y="0"/>
                  </a:cubicBezTo>
                  <a:cubicBezTo>
                    <a:pt x="79322" y="0"/>
                    <a:pt x="101694" y="6000"/>
                    <a:pt x="115932" y="13500"/>
                  </a:cubicBezTo>
                  <a:cubicBezTo>
                    <a:pt x="105762" y="25500"/>
                    <a:pt x="105762" y="25500"/>
                    <a:pt x="105762" y="25500"/>
                  </a:cubicBezTo>
                  <a:cubicBezTo>
                    <a:pt x="91525" y="19500"/>
                    <a:pt x="75254" y="15000"/>
                    <a:pt x="61016" y="15000"/>
                  </a:cubicBezTo>
                  <a:cubicBezTo>
                    <a:pt x="42711" y="15000"/>
                    <a:pt x="30508" y="22500"/>
                    <a:pt x="30508" y="31500"/>
                  </a:cubicBezTo>
                  <a:cubicBezTo>
                    <a:pt x="30508" y="31500"/>
                    <a:pt x="30508" y="31500"/>
                    <a:pt x="30508" y="31500"/>
                  </a:cubicBezTo>
                  <a:cubicBezTo>
                    <a:pt x="30508" y="43500"/>
                    <a:pt x="48813" y="46500"/>
                    <a:pt x="69152" y="52500"/>
                  </a:cubicBezTo>
                  <a:cubicBezTo>
                    <a:pt x="93559" y="57000"/>
                    <a:pt x="120000" y="64500"/>
                    <a:pt x="120000" y="85500"/>
                  </a:cubicBezTo>
                  <a:cubicBezTo>
                    <a:pt x="120000" y="85500"/>
                    <a:pt x="120000" y="85500"/>
                    <a:pt x="120000" y="85500"/>
                  </a:cubicBezTo>
                  <a:cubicBezTo>
                    <a:pt x="120000" y="106500"/>
                    <a:pt x="95593" y="120000"/>
                    <a:pt x="65084" y="120000"/>
                  </a:cubicBezTo>
                  <a:cubicBezTo>
                    <a:pt x="42711" y="120000"/>
                    <a:pt x="18305" y="112500"/>
                    <a:pt x="0" y="103500"/>
                  </a:cubicBez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36" name="Shape 136"/>
            <p:cNvSpPr/>
            <p:nvPr/>
          </p:nvSpPr>
          <p:spPr>
            <a:xfrm>
              <a:off x="5578475" y="1185862"/>
              <a:ext cx="28575" cy="239712"/>
            </a:xfrm>
            <a:custGeom>
              <a:avLst/>
              <a:gdLst/>
              <a:ahLst/>
              <a:cxnLst/>
              <a:rect l="0" t="0" r="0" b="0"/>
              <a:pathLst>
                <a:path w="120000" h="120000" extrusionOk="0">
                  <a:moveTo>
                    <a:pt x="0" y="0"/>
                  </a:moveTo>
                  <a:lnTo>
                    <a:pt x="120000" y="0"/>
                  </a:lnTo>
                  <a:lnTo>
                    <a:pt x="120000" y="14304"/>
                  </a:lnTo>
                  <a:lnTo>
                    <a:pt x="0" y="14304"/>
                  </a:lnTo>
                  <a:lnTo>
                    <a:pt x="0" y="0"/>
                  </a:lnTo>
                  <a:close/>
                  <a:moveTo>
                    <a:pt x="6666" y="34172"/>
                  </a:moveTo>
                  <a:lnTo>
                    <a:pt x="113333" y="34172"/>
                  </a:lnTo>
                  <a:lnTo>
                    <a:pt x="113333" y="120000"/>
                  </a:lnTo>
                  <a:lnTo>
                    <a:pt x="6666" y="120000"/>
                  </a:lnTo>
                  <a:lnTo>
                    <a:pt x="6666" y="34172"/>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37" name="Shape 137"/>
            <p:cNvSpPr/>
            <p:nvPr/>
          </p:nvSpPr>
          <p:spPr>
            <a:xfrm>
              <a:off x="5654675" y="1249362"/>
              <a:ext cx="150811" cy="176212"/>
            </a:xfrm>
            <a:custGeom>
              <a:avLst/>
              <a:gdLst/>
              <a:ahLst/>
              <a:cxnLst/>
              <a:rect l="0" t="0" r="0" b="0"/>
              <a:pathLst>
                <a:path w="120000" h="120000" extrusionOk="0">
                  <a:moveTo>
                    <a:pt x="0" y="3076"/>
                  </a:moveTo>
                  <a:cubicBezTo>
                    <a:pt x="21176" y="3076"/>
                    <a:pt x="21176" y="3076"/>
                    <a:pt x="21176" y="3076"/>
                  </a:cubicBezTo>
                  <a:cubicBezTo>
                    <a:pt x="21176" y="23076"/>
                    <a:pt x="21176" y="23076"/>
                    <a:pt x="21176" y="23076"/>
                  </a:cubicBezTo>
                  <a:cubicBezTo>
                    <a:pt x="30000" y="10769"/>
                    <a:pt x="44117" y="0"/>
                    <a:pt x="67058" y="0"/>
                  </a:cubicBezTo>
                  <a:cubicBezTo>
                    <a:pt x="100588" y="0"/>
                    <a:pt x="120000" y="18461"/>
                    <a:pt x="120000" y="47692"/>
                  </a:cubicBezTo>
                  <a:cubicBezTo>
                    <a:pt x="120000" y="120000"/>
                    <a:pt x="120000" y="120000"/>
                    <a:pt x="120000" y="120000"/>
                  </a:cubicBezTo>
                  <a:cubicBezTo>
                    <a:pt x="98823" y="120000"/>
                    <a:pt x="98823" y="120000"/>
                    <a:pt x="98823" y="120000"/>
                  </a:cubicBezTo>
                  <a:cubicBezTo>
                    <a:pt x="98823" y="50769"/>
                    <a:pt x="98823" y="50769"/>
                    <a:pt x="98823" y="50769"/>
                  </a:cubicBezTo>
                  <a:cubicBezTo>
                    <a:pt x="98823" y="29230"/>
                    <a:pt x="84705" y="15384"/>
                    <a:pt x="61764" y="15384"/>
                  </a:cubicBezTo>
                  <a:cubicBezTo>
                    <a:pt x="38823" y="15384"/>
                    <a:pt x="21176" y="30769"/>
                    <a:pt x="21176" y="52307"/>
                  </a:cubicBezTo>
                  <a:cubicBezTo>
                    <a:pt x="21176" y="120000"/>
                    <a:pt x="21176" y="120000"/>
                    <a:pt x="21176" y="120000"/>
                  </a:cubicBezTo>
                  <a:cubicBezTo>
                    <a:pt x="0" y="120000"/>
                    <a:pt x="0" y="120000"/>
                    <a:pt x="0" y="120000"/>
                  </a:cubicBezTo>
                  <a:lnTo>
                    <a:pt x="0" y="3076"/>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38" name="Shape 138"/>
            <p:cNvSpPr/>
            <p:nvPr/>
          </p:nvSpPr>
          <p:spPr>
            <a:xfrm>
              <a:off x="5838825" y="1249362"/>
              <a:ext cx="160337" cy="179388"/>
            </a:xfrm>
            <a:custGeom>
              <a:avLst/>
              <a:gdLst/>
              <a:ahLst/>
              <a:cxnLst/>
              <a:rect l="0" t="0" r="0" b="0"/>
              <a:pathLst>
                <a:path w="120000" h="120000" extrusionOk="0">
                  <a:moveTo>
                    <a:pt x="63333" y="105000"/>
                  </a:moveTo>
                  <a:cubicBezTo>
                    <a:pt x="81666" y="105000"/>
                    <a:pt x="93333" y="99000"/>
                    <a:pt x="103333" y="88500"/>
                  </a:cubicBezTo>
                  <a:cubicBezTo>
                    <a:pt x="116666" y="99000"/>
                    <a:pt x="116666" y="99000"/>
                    <a:pt x="116666" y="99000"/>
                  </a:cubicBezTo>
                  <a:cubicBezTo>
                    <a:pt x="103333" y="111000"/>
                    <a:pt x="86666" y="120000"/>
                    <a:pt x="63333" y="120000"/>
                  </a:cubicBezTo>
                  <a:cubicBezTo>
                    <a:pt x="28333" y="120000"/>
                    <a:pt x="0" y="96000"/>
                    <a:pt x="0" y="60000"/>
                  </a:cubicBezTo>
                  <a:cubicBezTo>
                    <a:pt x="0" y="27000"/>
                    <a:pt x="25000" y="0"/>
                    <a:pt x="60000" y="0"/>
                  </a:cubicBezTo>
                  <a:cubicBezTo>
                    <a:pt x="98333" y="0"/>
                    <a:pt x="120000" y="27000"/>
                    <a:pt x="120000" y="61500"/>
                  </a:cubicBezTo>
                  <a:cubicBezTo>
                    <a:pt x="120000" y="63000"/>
                    <a:pt x="120000" y="64500"/>
                    <a:pt x="120000" y="67500"/>
                  </a:cubicBezTo>
                  <a:cubicBezTo>
                    <a:pt x="18333" y="67500"/>
                    <a:pt x="18333" y="67500"/>
                    <a:pt x="18333" y="67500"/>
                  </a:cubicBezTo>
                  <a:cubicBezTo>
                    <a:pt x="21666" y="91500"/>
                    <a:pt x="41666" y="105000"/>
                    <a:pt x="63333" y="105000"/>
                  </a:cubicBezTo>
                  <a:close/>
                  <a:moveTo>
                    <a:pt x="101666" y="52500"/>
                  </a:moveTo>
                  <a:cubicBezTo>
                    <a:pt x="98333" y="31500"/>
                    <a:pt x="85000" y="15000"/>
                    <a:pt x="60000" y="15000"/>
                  </a:cubicBezTo>
                  <a:cubicBezTo>
                    <a:pt x="38333" y="15000"/>
                    <a:pt x="21666" y="31500"/>
                    <a:pt x="18333" y="52500"/>
                  </a:cubicBezTo>
                  <a:lnTo>
                    <a:pt x="101666" y="52500"/>
                  </a:ln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39" name="Shape 139"/>
            <p:cNvSpPr/>
            <p:nvPr/>
          </p:nvSpPr>
          <p:spPr>
            <a:xfrm>
              <a:off x="6019800" y="1249362"/>
              <a:ext cx="131761" cy="179388"/>
            </a:xfrm>
            <a:custGeom>
              <a:avLst/>
              <a:gdLst/>
              <a:ahLst/>
              <a:cxnLst/>
              <a:rect l="0" t="0" r="0" b="0"/>
              <a:pathLst>
                <a:path w="120000" h="120000" extrusionOk="0">
                  <a:moveTo>
                    <a:pt x="0" y="103500"/>
                  </a:moveTo>
                  <a:cubicBezTo>
                    <a:pt x="12203" y="90000"/>
                    <a:pt x="12203" y="90000"/>
                    <a:pt x="12203" y="90000"/>
                  </a:cubicBezTo>
                  <a:cubicBezTo>
                    <a:pt x="28474" y="100500"/>
                    <a:pt x="48813" y="105000"/>
                    <a:pt x="67118" y="105000"/>
                  </a:cubicBezTo>
                  <a:cubicBezTo>
                    <a:pt x="85423" y="105000"/>
                    <a:pt x="99661" y="97500"/>
                    <a:pt x="99661" y="87000"/>
                  </a:cubicBezTo>
                  <a:cubicBezTo>
                    <a:pt x="99661" y="87000"/>
                    <a:pt x="99661" y="87000"/>
                    <a:pt x="99661" y="87000"/>
                  </a:cubicBezTo>
                  <a:cubicBezTo>
                    <a:pt x="99661" y="75000"/>
                    <a:pt x="81355" y="70500"/>
                    <a:pt x="58983" y="66000"/>
                  </a:cubicBezTo>
                  <a:cubicBezTo>
                    <a:pt x="34576" y="61500"/>
                    <a:pt x="8135" y="55500"/>
                    <a:pt x="8135" y="34500"/>
                  </a:cubicBezTo>
                  <a:cubicBezTo>
                    <a:pt x="8135" y="33000"/>
                    <a:pt x="8135" y="33000"/>
                    <a:pt x="8135" y="33000"/>
                  </a:cubicBezTo>
                  <a:cubicBezTo>
                    <a:pt x="8135" y="13500"/>
                    <a:pt x="30508" y="0"/>
                    <a:pt x="61016" y="0"/>
                  </a:cubicBezTo>
                  <a:cubicBezTo>
                    <a:pt x="81355" y="0"/>
                    <a:pt x="101694" y="6000"/>
                    <a:pt x="117966" y="13500"/>
                  </a:cubicBezTo>
                  <a:cubicBezTo>
                    <a:pt x="107796" y="25500"/>
                    <a:pt x="107796" y="25500"/>
                    <a:pt x="107796" y="25500"/>
                  </a:cubicBezTo>
                  <a:cubicBezTo>
                    <a:pt x="93559" y="19500"/>
                    <a:pt x="75254" y="15000"/>
                    <a:pt x="61016" y="15000"/>
                  </a:cubicBezTo>
                  <a:cubicBezTo>
                    <a:pt x="42711" y="15000"/>
                    <a:pt x="30508" y="22500"/>
                    <a:pt x="30508" y="31500"/>
                  </a:cubicBezTo>
                  <a:cubicBezTo>
                    <a:pt x="30508" y="31500"/>
                    <a:pt x="30508" y="31500"/>
                    <a:pt x="30508" y="31500"/>
                  </a:cubicBezTo>
                  <a:cubicBezTo>
                    <a:pt x="30508" y="43500"/>
                    <a:pt x="50847" y="46500"/>
                    <a:pt x="71186" y="52500"/>
                  </a:cubicBezTo>
                  <a:cubicBezTo>
                    <a:pt x="95593" y="57000"/>
                    <a:pt x="120000" y="64500"/>
                    <a:pt x="120000" y="85500"/>
                  </a:cubicBezTo>
                  <a:cubicBezTo>
                    <a:pt x="120000" y="85500"/>
                    <a:pt x="120000" y="85500"/>
                    <a:pt x="120000" y="85500"/>
                  </a:cubicBezTo>
                  <a:cubicBezTo>
                    <a:pt x="120000" y="106500"/>
                    <a:pt x="95593" y="120000"/>
                    <a:pt x="65084" y="120000"/>
                  </a:cubicBezTo>
                  <a:cubicBezTo>
                    <a:pt x="42711" y="120000"/>
                    <a:pt x="18305" y="112500"/>
                    <a:pt x="0" y="103500"/>
                  </a:cubicBez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140" name="Shape 140"/>
            <p:cNvSpPr/>
            <p:nvPr/>
          </p:nvSpPr>
          <p:spPr>
            <a:xfrm>
              <a:off x="6172200" y="1249362"/>
              <a:ext cx="131761" cy="179388"/>
            </a:xfrm>
            <a:custGeom>
              <a:avLst/>
              <a:gdLst/>
              <a:ahLst/>
              <a:cxnLst/>
              <a:rect l="0" t="0" r="0" b="0"/>
              <a:pathLst>
                <a:path w="120000" h="120000" extrusionOk="0">
                  <a:moveTo>
                    <a:pt x="0" y="103500"/>
                  </a:moveTo>
                  <a:cubicBezTo>
                    <a:pt x="12203" y="90000"/>
                    <a:pt x="12203" y="90000"/>
                    <a:pt x="12203" y="90000"/>
                  </a:cubicBezTo>
                  <a:cubicBezTo>
                    <a:pt x="28474" y="100500"/>
                    <a:pt x="48813" y="105000"/>
                    <a:pt x="67118" y="105000"/>
                  </a:cubicBezTo>
                  <a:cubicBezTo>
                    <a:pt x="85423" y="105000"/>
                    <a:pt x="99661" y="97500"/>
                    <a:pt x="99661" y="87000"/>
                  </a:cubicBezTo>
                  <a:cubicBezTo>
                    <a:pt x="99661" y="87000"/>
                    <a:pt x="99661" y="87000"/>
                    <a:pt x="99661" y="87000"/>
                  </a:cubicBezTo>
                  <a:cubicBezTo>
                    <a:pt x="99661" y="75000"/>
                    <a:pt x="81355" y="70500"/>
                    <a:pt x="58983" y="66000"/>
                  </a:cubicBezTo>
                  <a:cubicBezTo>
                    <a:pt x="34576" y="61500"/>
                    <a:pt x="8135" y="55500"/>
                    <a:pt x="8135" y="34500"/>
                  </a:cubicBezTo>
                  <a:cubicBezTo>
                    <a:pt x="8135" y="33000"/>
                    <a:pt x="8135" y="33000"/>
                    <a:pt x="8135" y="33000"/>
                  </a:cubicBezTo>
                  <a:cubicBezTo>
                    <a:pt x="8135" y="13500"/>
                    <a:pt x="30508" y="0"/>
                    <a:pt x="61016" y="0"/>
                  </a:cubicBezTo>
                  <a:cubicBezTo>
                    <a:pt x="81355" y="0"/>
                    <a:pt x="101694" y="6000"/>
                    <a:pt x="117966" y="13500"/>
                  </a:cubicBezTo>
                  <a:cubicBezTo>
                    <a:pt x="107796" y="25500"/>
                    <a:pt x="107796" y="25500"/>
                    <a:pt x="107796" y="25500"/>
                  </a:cubicBezTo>
                  <a:cubicBezTo>
                    <a:pt x="91525" y="19500"/>
                    <a:pt x="75254" y="15000"/>
                    <a:pt x="61016" y="15000"/>
                  </a:cubicBezTo>
                  <a:cubicBezTo>
                    <a:pt x="42711" y="15000"/>
                    <a:pt x="30508" y="22500"/>
                    <a:pt x="30508" y="31500"/>
                  </a:cubicBezTo>
                  <a:cubicBezTo>
                    <a:pt x="30508" y="31500"/>
                    <a:pt x="30508" y="31500"/>
                    <a:pt x="30508" y="31500"/>
                  </a:cubicBezTo>
                  <a:cubicBezTo>
                    <a:pt x="30508" y="43500"/>
                    <a:pt x="50847" y="46500"/>
                    <a:pt x="71186" y="52500"/>
                  </a:cubicBezTo>
                  <a:cubicBezTo>
                    <a:pt x="95593" y="57000"/>
                    <a:pt x="120000" y="64500"/>
                    <a:pt x="120000" y="85500"/>
                  </a:cubicBezTo>
                  <a:cubicBezTo>
                    <a:pt x="120000" y="85500"/>
                    <a:pt x="120000" y="85500"/>
                    <a:pt x="120000" y="85500"/>
                  </a:cubicBezTo>
                  <a:cubicBezTo>
                    <a:pt x="120000" y="106500"/>
                    <a:pt x="95593" y="120000"/>
                    <a:pt x="65084" y="120000"/>
                  </a:cubicBezTo>
                  <a:cubicBezTo>
                    <a:pt x="42711" y="120000"/>
                    <a:pt x="18305" y="112500"/>
                    <a:pt x="0" y="103500"/>
                  </a:cubicBezTo>
                  <a:close/>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2_Title, Subtitle and Bullets">
    <p:spTree>
      <p:nvGrpSpPr>
        <p:cNvPr id="1" name="Shape 150"/>
        <p:cNvGrpSpPr/>
        <p:nvPr/>
      </p:nvGrpSpPr>
      <p:grpSpPr>
        <a:xfrm>
          <a:off x="0" y="0"/>
          <a:ext cx="0" cy="0"/>
          <a:chOff x="0" y="0"/>
          <a:chExt cx="0" cy="0"/>
        </a:xfrm>
      </p:grpSpPr>
      <p:sp>
        <p:nvSpPr>
          <p:cNvPr id="151" name="Shape 151"/>
          <p:cNvSpPr txBox="1">
            <a:spLocks noGrp="1"/>
          </p:cNvSpPr>
          <p:nvPr>
            <p:ph type="body" idx="1"/>
          </p:nvPr>
        </p:nvSpPr>
        <p:spPr>
          <a:xfrm>
            <a:off x="4266823" y="1511299"/>
            <a:ext cx="3643931" cy="4873599"/>
          </a:xfrm>
          <a:prstGeom prst="rect">
            <a:avLst/>
          </a:prstGeom>
          <a:noFill/>
          <a:ln>
            <a:noFill/>
          </a:ln>
        </p:spPr>
        <p:txBody>
          <a:bodyPr lIns="91425" tIns="91425" rIns="91425" bIns="91425" anchor="t" anchorCtr="0"/>
          <a:lstStyle>
            <a:lvl1pPr marL="232740" lvl="0" indent="-80340" rtl="0">
              <a:spcBef>
                <a:spcPts val="0"/>
              </a:spcBef>
              <a:buClr>
                <a:schemeClr val="accent1"/>
              </a:buClr>
              <a:buFont typeface="Arial"/>
              <a:buChar char="•"/>
              <a:defRPr/>
            </a:lvl1pPr>
            <a:lvl2pPr marL="689756" lvl="1" indent="-118256" rtl="0">
              <a:spcBef>
                <a:spcPts val="0"/>
              </a:spcBef>
              <a:buClr>
                <a:schemeClr val="accent1"/>
              </a:buClr>
              <a:buFont typeface="Arial"/>
              <a:buChar char="•"/>
              <a:defRPr/>
            </a:lvl2pPr>
            <a:lvl3pPr marL="1218703" lvl="2" indent="-101103" rtl="0">
              <a:spcBef>
                <a:spcPts val="0"/>
              </a:spcBef>
              <a:buClr>
                <a:schemeClr val="accent1"/>
              </a:buClr>
              <a:buFont typeface="Arial"/>
              <a:buChar char="•"/>
              <a:defRPr/>
            </a:lvl3pPr>
            <a:lvl4pPr marL="1828053" lvl="3" indent="-113553" rtl="0">
              <a:spcBef>
                <a:spcPts val="0"/>
              </a:spcBef>
              <a:buClr>
                <a:schemeClr val="accent1"/>
              </a:buClr>
              <a:buFont typeface="Arial"/>
              <a:buChar char="•"/>
              <a:defRPr/>
            </a:lvl4pPr>
            <a:lvl5pPr marL="2365466" lvl="4" indent="-130266" rtl="0">
              <a:spcBef>
                <a:spcPts val="0"/>
              </a:spcBef>
              <a:buClr>
                <a:schemeClr val="accent1"/>
              </a:buClr>
              <a:buFont typeface="Arial"/>
              <a:buChar char="•"/>
              <a:defRPr/>
            </a:lvl5pPr>
            <a:lvl6pPr lvl="5" rtl="0">
              <a:spcBef>
                <a:spcPts val="0"/>
              </a:spcBef>
              <a:defRPr sz="2700">
                <a:solidFill>
                  <a:schemeClr val="dk1"/>
                </a:solidFill>
                <a:latin typeface="Arial"/>
                <a:ea typeface="Arial"/>
                <a:cs typeface="Arial"/>
                <a:sym typeface="Arial"/>
              </a:defRPr>
            </a:lvl6pPr>
            <a:lvl7pPr lvl="6" rtl="0">
              <a:spcBef>
                <a:spcPts val="0"/>
              </a:spcBef>
              <a:defRPr sz="2700">
                <a:solidFill>
                  <a:schemeClr val="dk1"/>
                </a:solidFill>
                <a:latin typeface="Arial"/>
                <a:ea typeface="Arial"/>
                <a:cs typeface="Arial"/>
                <a:sym typeface="Arial"/>
              </a:defRPr>
            </a:lvl7pPr>
            <a:lvl8pPr lvl="7" rtl="0">
              <a:spcBef>
                <a:spcPts val="0"/>
              </a:spcBef>
              <a:defRPr sz="2700">
                <a:solidFill>
                  <a:schemeClr val="dk1"/>
                </a:solidFill>
                <a:latin typeface="Arial"/>
                <a:ea typeface="Arial"/>
                <a:cs typeface="Arial"/>
                <a:sym typeface="Arial"/>
              </a:defRPr>
            </a:lvl8pPr>
            <a:lvl9pPr lvl="8" rtl="0">
              <a:spcBef>
                <a:spcPts val="0"/>
              </a:spcBef>
              <a:defRPr sz="2700">
                <a:solidFill>
                  <a:schemeClr val="dk1"/>
                </a:solidFill>
                <a:latin typeface="Arial"/>
                <a:ea typeface="Arial"/>
                <a:cs typeface="Arial"/>
                <a:sym typeface="Arial"/>
              </a:defRPr>
            </a:lvl9pPr>
          </a:lstStyle>
          <a:p>
            <a:endParaRPr/>
          </a:p>
        </p:txBody>
      </p:sp>
      <p:sp>
        <p:nvSpPr>
          <p:cNvPr id="152" name="Shape 152"/>
          <p:cNvSpPr txBox="1">
            <a:spLocks noGrp="1"/>
          </p:cNvSpPr>
          <p:nvPr>
            <p:ph type="body" idx="2"/>
          </p:nvPr>
        </p:nvSpPr>
        <p:spPr>
          <a:xfrm>
            <a:off x="508004" y="1511298"/>
            <a:ext cx="3643931" cy="4873599"/>
          </a:xfrm>
          <a:prstGeom prst="rect">
            <a:avLst/>
          </a:prstGeom>
          <a:noFill/>
          <a:ln>
            <a:noFill/>
          </a:ln>
        </p:spPr>
        <p:txBody>
          <a:bodyPr lIns="91425" tIns="91425" rIns="91425" bIns="91425" anchor="t" anchorCtr="0"/>
          <a:lstStyle>
            <a:lvl1pPr lvl="0" rtl="0">
              <a:spcBef>
                <a:spcPts val="0"/>
              </a:spcBef>
              <a:defRPr/>
            </a:lvl1pPr>
            <a:lvl2pPr marL="689756" lvl="1" indent="-118256" rtl="0">
              <a:spcBef>
                <a:spcPts val="0"/>
              </a:spcBef>
              <a:buClr>
                <a:schemeClr val="accent1"/>
              </a:buClr>
              <a:buFont typeface="Arial"/>
              <a:buChar char="•"/>
              <a:defRPr/>
            </a:lvl2pPr>
            <a:lvl3pPr lvl="2" rtl="0">
              <a:spcBef>
                <a:spcPts val="0"/>
              </a:spcBef>
              <a:defRPr/>
            </a:lvl3pPr>
            <a:lvl4pPr marL="1828053" lvl="3" indent="-113553" rtl="0">
              <a:spcBef>
                <a:spcPts val="0"/>
              </a:spcBef>
              <a:buClr>
                <a:schemeClr val="accent1"/>
              </a:buClr>
              <a:buFont typeface="Arial"/>
              <a:buChar char="•"/>
              <a:defRPr/>
            </a:lvl4pPr>
            <a:lvl5pPr marL="2365466" lvl="4" indent="-130266" rtl="0">
              <a:spcBef>
                <a:spcPts val="0"/>
              </a:spcBef>
              <a:buClr>
                <a:schemeClr val="accent1"/>
              </a:buClr>
              <a:buFont typeface="Arial"/>
              <a:buChar char="•"/>
              <a:defRPr/>
            </a:lvl5pPr>
            <a:lvl6pPr lvl="5" rtl="0">
              <a:spcBef>
                <a:spcPts val="0"/>
              </a:spcBef>
              <a:defRPr sz="2700">
                <a:solidFill>
                  <a:schemeClr val="dk1"/>
                </a:solidFill>
                <a:latin typeface="Arial"/>
                <a:ea typeface="Arial"/>
                <a:cs typeface="Arial"/>
                <a:sym typeface="Arial"/>
              </a:defRPr>
            </a:lvl6pPr>
            <a:lvl7pPr lvl="6" rtl="0">
              <a:spcBef>
                <a:spcPts val="0"/>
              </a:spcBef>
              <a:defRPr sz="2700">
                <a:solidFill>
                  <a:schemeClr val="dk1"/>
                </a:solidFill>
                <a:latin typeface="Arial"/>
                <a:ea typeface="Arial"/>
                <a:cs typeface="Arial"/>
                <a:sym typeface="Arial"/>
              </a:defRPr>
            </a:lvl7pPr>
            <a:lvl8pPr lvl="7" rtl="0">
              <a:spcBef>
                <a:spcPts val="0"/>
              </a:spcBef>
              <a:defRPr sz="2700">
                <a:solidFill>
                  <a:schemeClr val="dk1"/>
                </a:solidFill>
                <a:latin typeface="Arial"/>
                <a:ea typeface="Arial"/>
                <a:cs typeface="Arial"/>
                <a:sym typeface="Arial"/>
              </a:defRPr>
            </a:lvl8pPr>
            <a:lvl9pPr lvl="8" rtl="0">
              <a:spcBef>
                <a:spcPts val="0"/>
              </a:spcBef>
              <a:defRPr sz="2700">
                <a:solidFill>
                  <a:schemeClr val="dk1"/>
                </a:solidFill>
                <a:latin typeface="Arial"/>
                <a:ea typeface="Arial"/>
                <a:cs typeface="Arial"/>
                <a:sym typeface="Arial"/>
              </a:defRPr>
            </a:lvl9pPr>
          </a:lstStyle>
          <a:p>
            <a:endParaRPr/>
          </a:p>
        </p:txBody>
      </p:sp>
      <p:sp>
        <p:nvSpPr>
          <p:cNvPr id="153" name="Shape 153"/>
          <p:cNvSpPr txBox="1">
            <a:spLocks noGrp="1"/>
          </p:cNvSpPr>
          <p:nvPr>
            <p:ph type="body" idx="3"/>
          </p:nvPr>
        </p:nvSpPr>
        <p:spPr>
          <a:xfrm>
            <a:off x="512897" y="744220"/>
            <a:ext cx="11156679" cy="406399"/>
          </a:xfrm>
          <a:prstGeom prst="rect">
            <a:avLst/>
          </a:prstGeom>
          <a:noFill/>
          <a:ln>
            <a:noFill/>
          </a:ln>
        </p:spPr>
        <p:txBody>
          <a:bodyPr lIns="91425" tIns="91425" rIns="91425" bIns="91425" anchor="t" anchorCtr="0"/>
          <a:lstStyle>
            <a:lvl1pPr marL="0" lvl="0" indent="0" rtl="0">
              <a:spcBef>
                <a:spcPts val="0"/>
              </a:spcBef>
              <a:buFont typeface="Arial"/>
              <a:buNone/>
              <a:defRPr sz="2200"/>
            </a:lvl1pPr>
            <a:lvl2pPr marL="457109" lvl="1" indent="-12609" rtl="0">
              <a:spcBef>
                <a:spcPts val="0"/>
              </a:spcBef>
              <a:buFont typeface="Arial"/>
              <a:buNone/>
              <a:defRPr/>
            </a:lvl2pPr>
            <a:lvl3pPr marL="994633" lvl="2" indent="-4033" rtl="0">
              <a:spcBef>
                <a:spcPts val="0"/>
              </a:spcBef>
              <a:buFont typeface="Arial"/>
              <a:buNone/>
              <a:defRPr/>
            </a:lvl3pPr>
            <a:lvl4pPr marL="1604113" lvl="3" indent="-3913" rtl="0">
              <a:spcBef>
                <a:spcPts val="0"/>
              </a:spcBef>
              <a:buFont typeface="Arial"/>
              <a:buNone/>
              <a:defRPr/>
            </a:lvl4pPr>
            <a:lvl5pPr marL="2133173" lvl="4" indent="-12273" rtl="0">
              <a:spcBef>
                <a:spcPts val="0"/>
              </a:spcBef>
              <a:buFont typeface="Arial"/>
              <a:buNone/>
              <a:defRPr/>
            </a:lvl5pPr>
            <a:lvl6pPr lvl="5" rtl="0">
              <a:spcBef>
                <a:spcPts val="0"/>
              </a:spcBef>
              <a:defRPr sz="2700">
                <a:solidFill>
                  <a:schemeClr val="dk1"/>
                </a:solidFill>
                <a:latin typeface="Arial"/>
                <a:ea typeface="Arial"/>
                <a:cs typeface="Arial"/>
                <a:sym typeface="Arial"/>
              </a:defRPr>
            </a:lvl6pPr>
            <a:lvl7pPr lvl="6" rtl="0">
              <a:spcBef>
                <a:spcPts val="0"/>
              </a:spcBef>
              <a:defRPr sz="2700">
                <a:solidFill>
                  <a:schemeClr val="dk1"/>
                </a:solidFill>
                <a:latin typeface="Arial"/>
                <a:ea typeface="Arial"/>
                <a:cs typeface="Arial"/>
                <a:sym typeface="Arial"/>
              </a:defRPr>
            </a:lvl7pPr>
            <a:lvl8pPr lvl="7" rtl="0">
              <a:spcBef>
                <a:spcPts val="0"/>
              </a:spcBef>
              <a:defRPr sz="2700">
                <a:solidFill>
                  <a:schemeClr val="dk1"/>
                </a:solidFill>
                <a:latin typeface="Arial"/>
                <a:ea typeface="Arial"/>
                <a:cs typeface="Arial"/>
                <a:sym typeface="Arial"/>
              </a:defRPr>
            </a:lvl8pPr>
            <a:lvl9pPr lvl="8" rtl="0">
              <a:spcBef>
                <a:spcPts val="0"/>
              </a:spcBef>
              <a:defRPr sz="2700">
                <a:solidFill>
                  <a:schemeClr val="dk1"/>
                </a:solidFill>
                <a:latin typeface="Arial"/>
                <a:ea typeface="Arial"/>
                <a:cs typeface="Arial"/>
                <a:sym typeface="Arial"/>
              </a:defRPr>
            </a:lvl9pPr>
          </a:lstStyle>
          <a:p>
            <a:endParaRPr/>
          </a:p>
        </p:txBody>
      </p:sp>
      <p:sp>
        <p:nvSpPr>
          <p:cNvPr id="154" name="Shape 154"/>
          <p:cNvSpPr txBox="1">
            <a:spLocks noGrp="1"/>
          </p:cNvSpPr>
          <p:nvPr>
            <p:ph type="title"/>
          </p:nvPr>
        </p:nvSpPr>
        <p:spPr>
          <a:xfrm>
            <a:off x="508004" y="274637"/>
            <a:ext cx="11161575" cy="502603"/>
          </a:xfrm>
          <a:prstGeom prst="rect">
            <a:avLst/>
          </a:prstGeom>
          <a:noFill/>
          <a:ln>
            <a:noFill/>
          </a:ln>
        </p:spPr>
        <p:txBody>
          <a:bodyPr lIns="91425" tIns="91425" rIns="91425" bIns="91425" anchor="b" anchorCtr="0"/>
          <a:lstStyle>
            <a:lvl1pPr lvl="0" algn="l" rtl="0">
              <a:spcBef>
                <a:spcPts val="0"/>
              </a:spcBef>
              <a:buClr>
                <a:schemeClr val="dk1"/>
              </a:buClr>
              <a:buFont typeface="Arial"/>
              <a:buNone/>
              <a:defRPr sz="3200">
                <a:solidFill>
                  <a:schemeClr val="dk1"/>
                </a:solidFill>
                <a:latin typeface="Arial"/>
                <a:ea typeface="Arial"/>
                <a:cs typeface="Arial"/>
                <a:sym typeface="Arial"/>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55" name="Shape 155"/>
          <p:cNvSpPr txBox="1">
            <a:spLocks noGrp="1"/>
          </p:cNvSpPr>
          <p:nvPr>
            <p:ph type="body" idx="4"/>
          </p:nvPr>
        </p:nvSpPr>
        <p:spPr>
          <a:xfrm>
            <a:off x="8025646" y="1511299"/>
            <a:ext cx="3643931" cy="4873599"/>
          </a:xfrm>
          <a:prstGeom prst="rect">
            <a:avLst/>
          </a:prstGeom>
          <a:noFill/>
          <a:ln>
            <a:noFill/>
          </a:ln>
        </p:spPr>
        <p:txBody>
          <a:bodyPr lIns="91425" tIns="91425" rIns="91425" bIns="91425" anchor="t" anchorCtr="0"/>
          <a:lstStyle>
            <a:lvl1pPr marL="232740" lvl="0" indent="-80340" rtl="0">
              <a:spcBef>
                <a:spcPts val="0"/>
              </a:spcBef>
              <a:buClr>
                <a:schemeClr val="accent1"/>
              </a:buClr>
              <a:buFont typeface="Arial"/>
              <a:buChar char="•"/>
              <a:defRPr/>
            </a:lvl1pPr>
            <a:lvl2pPr marL="689756" lvl="1" indent="-118256" rtl="0">
              <a:spcBef>
                <a:spcPts val="0"/>
              </a:spcBef>
              <a:buClr>
                <a:schemeClr val="accent1"/>
              </a:buClr>
              <a:buFont typeface="Arial"/>
              <a:buChar char="•"/>
              <a:defRPr/>
            </a:lvl2pPr>
            <a:lvl3pPr marL="1218703" lvl="2" indent="-101103" rtl="0">
              <a:spcBef>
                <a:spcPts val="0"/>
              </a:spcBef>
              <a:buClr>
                <a:schemeClr val="accent1"/>
              </a:buClr>
              <a:buFont typeface="Arial"/>
              <a:buChar char="•"/>
              <a:defRPr/>
            </a:lvl3pPr>
            <a:lvl4pPr marL="1828053" lvl="3" indent="-113553" rtl="0">
              <a:spcBef>
                <a:spcPts val="0"/>
              </a:spcBef>
              <a:buClr>
                <a:schemeClr val="accent1"/>
              </a:buClr>
              <a:buFont typeface="Arial"/>
              <a:buChar char="•"/>
              <a:defRPr/>
            </a:lvl4pPr>
            <a:lvl5pPr marL="2365466" lvl="4" indent="-130266" rtl="0">
              <a:spcBef>
                <a:spcPts val="0"/>
              </a:spcBef>
              <a:buClr>
                <a:schemeClr val="accent1"/>
              </a:buClr>
              <a:buFont typeface="Arial"/>
              <a:buChar char="•"/>
              <a:defRPr/>
            </a:lvl5pPr>
            <a:lvl6pPr lvl="5" rtl="0">
              <a:spcBef>
                <a:spcPts val="0"/>
              </a:spcBef>
              <a:defRPr sz="2700">
                <a:solidFill>
                  <a:schemeClr val="dk1"/>
                </a:solidFill>
                <a:latin typeface="Arial"/>
                <a:ea typeface="Arial"/>
                <a:cs typeface="Arial"/>
                <a:sym typeface="Arial"/>
              </a:defRPr>
            </a:lvl6pPr>
            <a:lvl7pPr lvl="6" rtl="0">
              <a:spcBef>
                <a:spcPts val="0"/>
              </a:spcBef>
              <a:defRPr sz="2700">
                <a:solidFill>
                  <a:schemeClr val="dk1"/>
                </a:solidFill>
                <a:latin typeface="Arial"/>
                <a:ea typeface="Arial"/>
                <a:cs typeface="Arial"/>
                <a:sym typeface="Arial"/>
              </a:defRPr>
            </a:lvl7pPr>
            <a:lvl8pPr lvl="7" rtl="0">
              <a:spcBef>
                <a:spcPts val="0"/>
              </a:spcBef>
              <a:defRPr sz="2700">
                <a:solidFill>
                  <a:schemeClr val="dk1"/>
                </a:solidFill>
                <a:latin typeface="Arial"/>
                <a:ea typeface="Arial"/>
                <a:cs typeface="Arial"/>
                <a:sym typeface="Arial"/>
              </a:defRPr>
            </a:lvl8pPr>
            <a:lvl9pPr lvl="8" rtl="0">
              <a:spcBef>
                <a:spcPts val="0"/>
              </a:spcBef>
              <a:defRPr sz="2700">
                <a:solidFill>
                  <a:schemeClr val="dk1"/>
                </a:solidFill>
                <a:latin typeface="Arial"/>
                <a:ea typeface="Arial"/>
                <a:cs typeface="Arial"/>
                <a:sym typeface="Arial"/>
              </a:defRPr>
            </a:lvl9pPr>
          </a:lstStyle>
          <a:p>
            <a:endParaRPr/>
          </a:p>
        </p:txBody>
      </p:sp>
      <p:cxnSp>
        <p:nvCxnSpPr>
          <p:cNvPr id="156" name="Shape 156"/>
          <p:cNvCxnSpPr/>
          <p:nvPr/>
        </p:nvCxnSpPr>
        <p:spPr>
          <a:xfrm>
            <a:off x="4209376" y="1511299"/>
            <a:ext cx="0" cy="4873599"/>
          </a:xfrm>
          <a:prstGeom prst="straightConnector1">
            <a:avLst/>
          </a:prstGeom>
          <a:noFill/>
          <a:ln w="12700" cap="flat" cmpd="sng">
            <a:solidFill>
              <a:schemeClr val="lt2"/>
            </a:solidFill>
            <a:prstDash val="solid"/>
            <a:round/>
            <a:headEnd type="none" w="med" len="med"/>
            <a:tailEnd type="none" w="med" len="med"/>
          </a:ln>
        </p:spPr>
      </p:cxnSp>
      <p:cxnSp>
        <p:nvCxnSpPr>
          <p:cNvPr id="157" name="Shape 157"/>
          <p:cNvCxnSpPr/>
          <p:nvPr/>
        </p:nvCxnSpPr>
        <p:spPr>
          <a:xfrm>
            <a:off x="7968196" y="1511299"/>
            <a:ext cx="0" cy="4873599"/>
          </a:xfrm>
          <a:prstGeom prst="straightConnector1">
            <a:avLst/>
          </a:prstGeom>
          <a:noFill/>
          <a:ln w="12700" cap="flat" cmpd="sng">
            <a:solidFill>
              <a:schemeClr val="lt2"/>
            </a:solidFill>
            <a:prstDash val="solid"/>
            <a:round/>
            <a:headEnd type="none" w="med" len="med"/>
            <a:tailEnd type="none" w="med" len="med"/>
          </a:ln>
        </p:spPr>
      </p:cxnSp>
      <p:pic>
        <p:nvPicPr>
          <p:cNvPr id="158" name="Shape 158"/>
          <p:cNvPicPr preferRelativeResize="0"/>
          <p:nvPr/>
        </p:nvPicPr>
        <p:blipFill rotWithShape="1">
          <a:blip r:embed="rId2">
            <a:alphaModFix/>
          </a:blip>
          <a:srcRect t="94357"/>
          <a:stretch/>
        </p:blipFill>
        <p:spPr>
          <a:xfrm>
            <a:off x="0" y="6470182"/>
            <a:ext cx="12192000" cy="386925"/>
          </a:xfrm>
          <a:prstGeom prst="rect">
            <a:avLst/>
          </a:prstGeom>
          <a:noFill/>
          <a:ln>
            <a:noFill/>
          </a:ln>
        </p:spPr>
      </p:pic>
      <p:sp>
        <p:nvSpPr>
          <p:cNvPr id="159" name="Shape 159"/>
          <p:cNvSpPr txBox="1">
            <a:spLocks noGrp="1"/>
          </p:cNvSpPr>
          <p:nvPr>
            <p:ph type="sldNum" idx="12"/>
          </p:nvPr>
        </p:nvSpPr>
        <p:spPr>
          <a:xfrm>
            <a:off x="11408365" y="6584071"/>
            <a:ext cx="261211" cy="164211"/>
          </a:xfrm>
          <a:prstGeom prst="rect">
            <a:avLst/>
          </a:prstGeom>
          <a:noFill/>
          <a:ln>
            <a:noFill/>
          </a:ln>
        </p:spPr>
        <p:txBody>
          <a:bodyPr lIns="0" tIns="0" rIns="0" bIns="0" anchor="b" anchorCtr="0">
            <a:noAutofit/>
          </a:bodyPr>
          <a:lstStyle/>
          <a:p>
            <a:pPr marL="0" marR="0" lvl="0" indent="0" algn="r" rtl="0">
              <a:spcBef>
                <a:spcPts val="0"/>
              </a:spcBef>
              <a:buSzPct val="25000"/>
              <a:buNone/>
            </a:pPr>
            <a:fld id="{00000000-1234-1234-1234-123412341234}" type="slidenum">
              <a:rPr lang="en-US" sz="1100" b="0" i="0" u="none" strike="noStrike" cap="none">
                <a:solidFill>
                  <a:schemeClr val="lt1"/>
                </a:solidFill>
                <a:latin typeface="Arial"/>
                <a:ea typeface="Arial"/>
                <a:cs typeface="Arial"/>
                <a:sym typeface="Arial"/>
              </a:rPr>
              <a:t>‹#›</a:t>
            </a:fld>
            <a:endParaRPr lang="en-US" sz="1100" b="0" i="0" u="none" strike="noStrike" cap="none">
              <a:solidFill>
                <a:schemeClr val="lt1"/>
              </a:solidFill>
              <a:latin typeface="Arial"/>
              <a:ea typeface="Arial"/>
              <a:cs typeface="Arial"/>
              <a:sym typeface="Arial"/>
            </a:endParaRPr>
          </a:p>
        </p:txBody>
      </p:sp>
      <p:sp>
        <p:nvSpPr>
          <p:cNvPr id="160" name="Shape 160"/>
          <p:cNvSpPr/>
          <p:nvPr/>
        </p:nvSpPr>
        <p:spPr>
          <a:xfrm>
            <a:off x="508004" y="6531512"/>
            <a:ext cx="389874" cy="264265"/>
          </a:xfrm>
          <a:custGeom>
            <a:avLst/>
            <a:gdLst/>
            <a:ahLst/>
            <a:cxnLst/>
            <a:rect l="0" t="0" r="0" b="0"/>
            <a:pathLst>
              <a:path w="120000" h="120000" extrusionOk="0">
                <a:moveTo>
                  <a:pt x="105762" y="66075"/>
                </a:moveTo>
                <a:cubicBezTo>
                  <a:pt x="104745" y="66075"/>
                  <a:pt x="103728" y="66835"/>
                  <a:pt x="102203" y="66835"/>
                </a:cubicBezTo>
                <a:cubicBezTo>
                  <a:pt x="98135" y="41772"/>
                  <a:pt x="83898" y="22025"/>
                  <a:pt x="66610" y="18227"/>
                </a:cubicBezTo>
                <a:cubicBezTo>
                  <a:pt x="66101" y="14430"/>
                  <a:pt x="67118" y="6835"/>
                  <a:pt x="74745" y="759"/>
                </a:cubicBezTo>
                <a:cubicBezTo>
                  <a:pt x="74237" y="0"/>
                  <a:pt x="74237" y="0"/>
                  <a:pt x="74237" y="0"/>
                </a:cubicBezTo>
                <a:cubicBezTo>
                  <a:pt x="74237" y="0"/>
                  <a:pt x="62033" y="5316"/>
                  <a:pt x="59491" y="17468"/>
                </a:cubicBezTo>
                <a:cubicBezTo>
                  <a:pt x="59491" y="13670"/>
                  <a:pt x="58474" y="8354"/>
                  <a:pt x="53389" y="4556"/>
                </a:cubicBezTo>
                <a:cubicBezTo>
                  <a:pt x="53389" y="4556"/>
                  <a:pt x="52881" y="4556"/>
                  <a:pt x="52881" y="4556"/>
                </a:cubicBezTo>
                <a:cubicBezTo>
                  <a:pt x="53898" y="6075"/>
                  <a:pt x="57457" y="11392"/>
                  <a:pt x="55932" y="18227"/>
                </a:cubicBezTo>
                <a:cubicBezTo>
                  <a:pt x="37118" y="20506"/>
                  <a:pt x="21864" y="40253"/>
                  <a:pt x="17796" y="66835"/>
                </a:cubicBezTo>
                <a:cubicBezTo>
                  <a:pt x="16271" y="66835"/>
                  <a:pt x="15254" y="66075"/>
                  <a:pt x="14237" y="66075"/>
                </a:cubicBezTo>
                <a:cubicBezTo>
                  <a:pt x="6610" y="66075"/>
                  <a:pt x="0" y="75949"/>
                  <a:pt x="0" y="87341"/>
                </a:cubicBezTo>
                <a:cubicBezTo>
                  <a:pt x="0" y="99493"/>
                  <a:pt x="6610" y="108607"/>
                  <a:pt x="14237" y="108607"/>
                </a:cubicBezTo>
                <a:cubicBezTo>
                  <a:pt x="16271" y="108607"/>
                  <a:pt x="17796" y="108607"/>
                  <a:pt x="19322" y="107088"/>
                </a:cubicBezTo>
                <a:cubicBezTo>
                  <a:pt x="20847" y="111645"/>
                  <a:pt x="22372" y="116202"/>
                  <a:pt x="23898" y="120000"/>
                </a:cubicBezTo>
                <a:cubicBezTo>
                  <a:pt x="35593" y="108607"/>
                  <a:pt x="35593" y="108607"/>
                  <a:pt x="35593" y="108607"/>
                </a:cubicBezTo>
                <a:cubicBezTo>
                  <a:pt x="35593" y="107848"/>
                  <a:pt x="35593" y="107848"/>
                  <a:pt x="35593" y="107848"/>
                </a:cubicBezTo>
                <a:cubicBezTo>
                  <a:pt x="32542" y="101772"/>
                  <a:pt x="30508" y="93417"/>
                  <a:pt x="30508" y="84303"/>
                </a:cubicBezTo>
                <a:cubicBezTo>
                  <a:pt x="30000" y="75189"/>
                  <a:pt x="31525" y="65316"/>
                  <a:pt x="35593" y="60000"/>
                </a:cubicBezTo>
                <a:cubicBezTo>
                  <a:pt x="44237" y="48607"/>
                  <a:pt x="53389" y="53924"/>
                  <a:pt x="59491" y="63797"/>
                </a:cubicBezTo>
                <a:cubicBezTo>
                  <a:pt x="61016" y="63797"/>
                  <a:pt x="61016" y="63797"/>
                  <a:pt x="61016" y="63797"/>
                </a:cubicBezTo>
                <a:cubicBezTo>
                  <a:pt x="66610" y="53924"/>
                  <a:pt x="75762" y="49367"/>
                  <a:pt x="84406" y="60000"/>
                </a:cubicBezTo>
                <a:cubicBezTo>
                  <a:pt x="88474" y="65316"/>
                  <a:pt x="90000" y="75189"/>
                  <a:pt x="89491" y="84303"/>
                </a:cubicBezTo>
                <a:cubicBezTo>
                  <a:pt x="89491" y="93417"/>
                  <a:pt x="87457" y="102531"/>
                  <a:pt x="84406" y="108607"/>
                </a:cubicBezTo>
                <a:cubicBezTo>
                  <a:pt x="96101" y="120000"/>
                  <a:pt x="96101" y="120000"/>
                  <a:pt x="96101" y="120000"/>
                </a:cubicBezTo>
                <a:cubicBezTo>
                  <a:pt x="97627" y="116202"/>
                  <a:pt x="99661" y="111645"/>
                  <a:pt x="100677" y="107088"/>
                </a:cubicBezTo>
                <a:cubicBezTo>
                  <a:pt x="102203" y="108607"/>
                  <a:pt x="104237" y="108607"/>
                  <a:pt x="105762" y="108607"/>
                </a:cubicBezTo>
                <a:cubicBezTo>
                  <a:pt x="113898" y="108607"/>
                  <a:pt x="120000" y="99493"/>
                  <a:pt x="120000" y="87341"/>
                </a:cubicBezTo>
                <a:cubicBezTo>
                  <a:pt x="120000" y="75949"/>
                  <a:pt x="113898" y="66075"/>
                  <a:pt x="105762" y="66075"/>
                </a:cubicBezTo>
                <a:moveTo>
                  <a:pt x="14745" y="91898"/>
                </a:moveTo>
                <a:cubicBezTo>
                  <a:pt x="13220" y="91898"/>
                  <a:pt x="11694" y="89620"/>
                  <a:pt x="11694" y="87341"/>
                </a:cubicBezTo>
                <a:cubicBezTo>
                  <a:pt x="11694" y="85063"/>
                  <a:pt x="13220" y="83544"/>
                  <a:pt x="14745" y="83544"/>
                </a:cubicBezTo>
                <a:cubicBezTo>
                  <a:pt x="15254" y="83544"/>
                  <a:pt x="15762" y="83544"/>
                  <a:pt x="16271" y="84303"/>
                </a:cubicBezTo>
                <a:cubicBezTo>
                  <a:pt x="16271" y="86582"/>
                  <a:pt x="16271" y="88860"/>
                  <a:pt x="16779" y="91139"/>
                </a:cubicBezTo>
                <a:cubicBezTo>
                  <a:pt x="16271" y="91139"/>
                  <a:pt x="15254" y="91898"/>
                  <a:pt x="14745" y="91898"/>
                </a:cubicBezTo>
                <a:moveTo>
                  <a:pt x="105254" y="91898"/>
                </a:moveTo>
                <a:cubicBezTo>
                  <a:pt x="104745" y="91898"/>
                  <a:pt x="103728" y="91139"/>
                  <a:pt x="103220" y="91139"/>
                </a:cubicBezTo>
                <a:cubicBezTo>
                  <a:pt x="103728" y="88860"/>
                  <a:pt x="103728" y="86582"/>
                  <a:pt x="103728" y="84303"/>
                </a:cubicBezTo>
                <a:cubicBezTo>
                  <a:pt x="104237" y="83544"/>
                  <a:pt x="104745" y="83544"/>
                  <a:pt x="105254" y="83544"/>
                </a:cubicBezTo>
                <a:cubicBezTo>
                  <a:pt x="106779" y="83544"/>
                  <a:pt x="108305" y="85063"/>
                  <a:pt x="108305" y="87341"/>
                </a:cubicBezTo>
                <a:cubicBezTo>
                  <a:pt x="108305" y="90379"/>
                  <a:pt x="106779" y="91898"/>
                  <a:pt x="105254" y="91898"/>
                </a:cubicBezTo>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2600" b="0" i="0" u="none" strike="noStrike" cap="none">
              <a:solidFill>
                <a:schemeClr val="dk1"/>
              </a:solidFill>
              <a:latin typeface="Arial"/>
              <a:ea typeface="Arial"/>
              <a:cs typeface="Arial"/>
              <a:sym typeface="Arial"/>
            </a:endParaRPr>
          </a:p>
        </p:txBody>
      </p:sp>
      <p:cxnSp>
        <p:nvCxnSpPr>
          <p:cNvPr id="161" name="Shape 161"/>
          <p:cNvCxnSpPr/>
          <p:nvPr/>
        </p:nvCxnSpPr>
        <p:spPr>
          <a:xfrm>
            <a:off x="0" y="6466935"/>
            <a:ext cx="12192000" cy="0"/>
          </a:xfrm>
          <a:prstGeom prst="straightConnector1">
            <a:avLst/>
          </a:prstGeom>
          <a:noFill/>
          <a:ln w="19050" cap="flat" cmpd="sng">
            <a:solidFill>
              <a:schemeClr val="dk2"/>
            </a:solidFill>
            <a:prstDash val="solid"/>
            <a:round/>
            <a:headEnd type="none" w="med" len="med"/>
            <a:tailEnd type="none" w="med" len="med"/>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Business_Title and Subtitle">
    <p:bg>
      <p:bgPr>
        <a:solidFill>
          <a:schemeClr val="accent1"/>
        </a:solidFill>
        <a:effectLst/>
      </p:bgPr>
    </p:bg>
    <p:spTree>
      <p:nvGrpSpPr>
        <p:cNvPr id="1" name="Shape 195"/>
        <p:cNvGrpSpPr/>
        <p:nvPr/>
      </p:nvGrpSpPr>
      <p:grpSpPr>
        <a:xfrm>
          <a:off x="0" y="0"/>
          <a:ext cx="0" cy="0"/>
          <a:chOff x="0" y="0"/>
          <a:chExt cx="0" cy="0"/>
        </a:xfrm>
      </p:grpSpPr>
      <p:pic>
        <p:nvPicPr>
          <p:cNvPr id="196" name="Shape 196"/>
          <p:cNvPicPr preferRelativeResize="0"/>
          <p:nvPr/>
        </p:nvPicPr>
        <p:blipFill rotWithShape="1">
          <a:blip r:embed="rId2">
            <a:alphaModFix/>
          </a:blip>
          <a:srcRect/>
          <a:stretch/>
        </p:blipFill>
        <p:spPr>
          <a:xfrm>
            <a:off x="1589" y="893"/>
            <a:ext cx="12188824" cy="6856214"/>
          </a:xfrm>
          <a:prstGeom prst="rect">
            <a:avLst/>
          </a:prstGeom>
          <a:noFill/>
          <a:ln>
            <a:noFill/>
          </a:ln>
        </p:spPr>
      </p:pic>
      <p:sp>
        <p:nvSpPr>
          <p:cNvPr id="197" name="Shape 197"/>
          <p:cNvSpPr txBox="1">
            <a:spLocks noGrp="1"/>
          </p:cNvSpPr>
          <p:nvPr>
            <p:ph type="ctrTitle"/>
          </p:nvPr>
        </p:nvSpPr>
        <p:spPr>
          <a:xfrm>
            <a:off x="914400" y="2332426"/>
            <a:ext cx="10768808" cy="1320800"/>
          </a:xfrm>
          <a:prstGeom prst="rect">
            <a:avLst/>
          </a:prstGeom>
          <a:noFill/>
          <a:ln>
            <a:noFill/>
          </a:ln>
        </p:spPr>
        <p:txBody>
          <a:bodyPr lIns="91425" tIns="91425" rIns="91425" bIns="91425" anchor="b" anchorCtr="0"/>
          <a:lstStyle>
            <a:lvl1pPr marL="0" marR="0" lvl="0" indent="0" algn="l" rtl="0">
              <a:spcBef>
                <a:spcPts val="0"/>
              </a:spcBef>
              <a:buClr>
                <a:schemeClr val="dk2"/>
              </a:buClr>
              <a:buFont typeface="Arial"/>
              <a:buNone/>
              <a:defRPr sz="4300" b="0" i="0" u="none" strike="noStrike" cap="none">
                <a:solidFill>
                  <a:schemeClr val="dk2"/>
                </a:solidFill>
                <a:latin typeface="Arial"/>
                <a:ea typeface="Arial"/>
                <a:cs typeface="Arial"/>
                <a:sym typeface="Arial"/>
              </a:defRPr>
            </a:lvl1pPr>
            <a:lvl2pPr marL="0" marR="0" lvl="1" indent="0" algn="l" rtl="0">
              <a:spcBef>
                <a:spcPts val="0"/>
              </a:spcBef>
              <a:defRPr/>
            </a:lvl2pPr>
            <a:lvl3pPr marL="0" marR="0" lvl="2" indent="0" algn="l" rtl="0">
              <a:spcBef>
                <a:spcPts val="0"/>
              </a:spcBef>
              <a:defRPr/>
            </a:lvl3pPr>
            <a:lvl4pPr marL="0" marR="0" lvl="3" indent="0" algn="l" rtl="0">
              <a:spcBef>
                <a:spcPts val="0"/>
              </a:spcBef>
              <a:defRPr/>
            </a:lvl4pPr>
            <a:lvl5pPr marL="0" marR="0" lvl="4" indent="0" algn="l" rtl="0">
              <a:spcBef>
                <a:spcPts val="0"/>
              </a:spcBef>
              <a:defRPr/>
            </a:lvl5pPr>
            <a:lvl6pPr marL="0" marR="0" lvl="5" indent="0" algn="l" rtl="0">
              <a:spcBef>
                <a:spcPts val="0"/>
              </a:spcBef>
              <a:defRPr/>
            </a:lvl6pPr>
            <a:lvl7pPr marL="0" marR="0" lvl="6" indent="0" algn="l" rtl="0">
              <a:spcBef>
                <a:spcPts val="0"/>
              </a:spcBef>
              <a:defRPr/>
            </a:lvl7pPr>
            <a:lvl8pPr marL="0" marR="0" lvl="7" indent="0" algn="l" rtl="0">
              <a:spcBef>
                <a:spcPts val="0"/>
              </a:spcBef>
              <a:defRPr/>
            </a:lvl8pPr>
            <a:lvl9pPr marL="0" marR="0" lvl="8" indent="0" algn="l" rtl="0">
              <a:spcBef>
                <a:spcPts val="0"/>
              </a:spcBef>
              <a:defRPr/>
            </a:lvl9pPr>
          </a:lstStyle>
          <a:p>
            <a:endParaRPr/>
          </a:p>
        </p:txBody>
      </p:sp>
      <p:sp>
        <p:nvSpPr>
          <p:cNvPr id="198" name="Shape 198"/>
          <p:cNvSpPr txBox="1">
            <a:spLocks noGrp="1"/>
          </p:cNvSpPr>
          <p:nvPr>
            <p:ph type="subTitle" idx="1"/>
          </p:nvPr>
        </p:nvSpPr>
        <p:spPr>
          <a:xfrm>
            <a:off x="914638" y="3654614"/>
            <a:ext cx="10768570" cy="721924"/>
          </a:xfrm>
          <a:prstGeom prst="rect">
            <a:avLst/>
          </a:prstGeom>
          <a:noFill/>
          <a:ln>
            <a:noFill/>
          </a:ln>
        </p:spPr>
        <p:txBody>
          <a:bodyPr lIns="91425" tIns="91425" rIns="91425" bIns="91425" anchor="t" anchorCtr="0"/>
          <a:lstStyle>
            <a:lvl1pPr marL="0" marR="0" lvl="0" indent="0" algn="l" rtl="0">
              <a:spcBef>
                <a:spcPts val="580"/>
              </a:spcBef>
              <a:buClr>
                <a:schemeClr val="accent1"/>
              </a:buClr>
              <a:buFont typeface="Arial"/>
              <a:buNone/>
              <a:defRPr sz="2900" b="0" i="0" u="none" strike="noStrike" cap="none">
                <a:solidFill>
                  <a:schemeClr val="dk1"/>
                </a:solidFill>
                <a:latin typeface="Arial"/>
                <a:ea typeface="Arial"/>
                <a:cs typeface="Arial"/>
                <a:sym typeface="Arial"/>
              </a:defRPr>
            </a:lvl1pPr>
            <a:lvl2pPr marL="609351" marR="0" lvl="1" indent="-12450" algn="ctr" rtl="0">
              <a:spcBef>
                <a:spcPts val="400"/>
              </a:spcBef>
              <a:buClr>
                <a:schemeClr val="accent1"/>
              </a:buClr>
              <a:buFont typeface="Arial"/>
              <a:buNone/>
              <a:defRPr sz="2000" b="0" i="0" u="none" strike="noStrike" cap="none">
                <a:solidFill>
                  <a:srgbClr val="9A9993"/>
                </a:solidFill>
                <a:latin typeface="Arial"/>
                <a:ea typeface="Arial"/>
                <a:cs typeface="Arial"/>
                <a:sym typeface="Arial"/>
              </a:defRPr>
            </a:lvl2pPr>
            <a:lvl3pPr marL="1218703" marR="0" lvl="2" indent="-12203" algn="ctr" rtl="0">
              <a:spcBef>
                <a:spcPts val="400"/>
              </a:spcBef>
              <a:buClr>
                <a:schemeClr val="accent1"/>
              </a:buClr>
              <a:buFont typeface="Arial"/>
              <a:buNone/>
              <a:defRPr sz="2000" b="0" i="0" u="none" strike="noStrike" cap="none">
                <a:solidFill>
                  <a:srgbClr val="9A9993"/>
                </a:solidFill>
                <a:latin typeface="Arial"/>
                <a:ea typeface="Arial"/>
                <a:cs typeface="Arial"/>
                <a:sym typeface="Arial"/>
              </a:defRPr>
            </a:lvl3pPr>
            <a:lvl4pPr marL="1828053" marR="0" lvl="3" indent="-11953" algn="ctr" rtl="0">
              <a:spcBef>
                <a:spcPts val="360"/>
              </a:spcBef>
              <a:buClr>
                <a:schemeClr val="accent1"/>
              </a:buClr>
              <a:buFont typeface="Arial"/>
              <a:buNone/>
              <a:defRPr sz="1800" b="0" i="0" u="none" strike="noStrike" cap="none">
                <a:solidFill>
                  <a:srgbClr val="9A9993"/>
                </a:solidFill>
                <a:latin typeface="Arial"/>
                <a:ea typeface="Arial"/>
                <a:cs typeface="Arial"/>
                <a:sym typeface="Arial"/>
              </a:defRPr>
            </a:lvl4pPr>
            <a:lvl5pPr marL="2437406" marR="0" lvl="4" indent="-11706" algn="ctr" rtl="0">
              <a:spcBef>
                <a:spcPts val="360"/>
              </a:spcBef>
              <a:buClr>
                <a:schemeClr val="accent1"/>
              </a:buClr>
              <a:buFont typeface="Arial"/>
              <a:buNone/>
              <a:defRPr sz="1800" b="0" i="0" u="none" strike="noStrike" cap="none">
                <a:solidFill>
                  <a:srgbClr val="9A9993"/>
                </a:solidFill>
                <a:latin typeface="Arial"/>
                <a:ea typeface="Arial"/>
                <a:cs typeface="Arial"/>
                <a:sym typeface="Arial"/>
              </a:defRPr>
            </a:lvl5pPr>
            <a:lvl6pPr marL="3046753" marR="0" lvl="5" indent="-11452" algn="ctr" rtl="0">
              <a:spcBef>
                <a:spcPts val="540"/>
              </a:spcBef>
              <a:buClr>
                <a:srgbClr val="9A9993"/>
              </a:buClr>
              <a:buFont typeface="Arial"/>
              <a:buNone/>
              <a:defRPr sz="2700" b="0" i="0" u="none" strike="noStrike" cap="none">
                <a:solidFill>
                  <a:srgbClr val="9A9993"/>
                </a:solidFill>
                <a:latin typeface="Arial"/>
                <a:ea typeface="Arial"/>
                <a:cs typeface="Arial"/>
                <a:sym typeface="Arial"/>
              </a:defRPr>
            </a:lvl6pPr>
            <a:lvl7pPr marL="3656109" marR="0" lvl="6" indent="-11209" algn="ctr" rtl="0">
              <a:spcBef>
                <a:spcPts val="540"/>
              </a:spcBef>
              <a:buClr>
                <a:srgbClr val="9A9993"/>
              </a:buClr>
              <a:buFont typeface="Arial"/>
              <a:buNone/>
              <a:defRPr sz="2700" b="0" i="0" u="none" strike="noStrike" cap="none">
                <a:solidFill>
                  <a:srgbClr val="9A9993"/>
                </a:solidFill>
                <a:latin typeface="Arial"/>
                <a:ea typeface="Arial"/>
                <a:cs typeface="Arial"/>
                <a:sym typeface="Arial"/>
              </a:defRPr>
            </a:lvl7pPr>
            <a:lvl8pPr marL="4265457" marR="0" lvl="7" indent="-10957" algn="ctr" rtl="0">
              <a:spcBef>
                <a:spcPts val="540"/>
              </a:spcBef>
              <a:buClr>
                <a:srgbClr val="9A9993"/>
              </a:buClr>
              <a:buFont typeface="Arial"/>
              <a:buNone/>
              <a:defRPr sz="2700" b="0" i="0" u="none" strike="noStrike" cap="none">
                <a:solidFill>
                  <a:srgbClr val="9A9993"/>
                </a:solidFill>
                <a:latin typeface="Arial"/>
                <a:ea typeface="Arial"/>
                <a:cs typeface="Arial"/>
                <a:sym typeface="Arial"/>
              </a:defRPr>
            </a:lvl8pPr>
            <a:lvl9pPr marL="4874807" marR="0" lvl="8" indent="-10707" algn="ctr" rtl="0">
              <a:spcBef>
                <a:spcPts val="540"/>
              </a:spcBef>
              <a:buClr>
                <a:srgbClr val="9A9993"/>
              </a:buClr>
              <a:buFont typeface="Arial"/>
              <a:buNone/>
              <a:defRPr sz="2700" b="0" i="0" u="none" strike="noStrike" cap="none">
                <a:solidFill>
                  <a:srgbClr val="9A9993"/>
                </a:solidFill>
                <a:latin typeface="Arial"/>
                <a:ea typeface="Arial"/>
                <a:cs typeface="Arial"/>
                <a:sym typeface="Arial"/>
              </a:defRPr>
            </a:lvl9pPr>
          </a:lstStyle>
          <a:p>
            <a:endParaRPr/>
          </a:p>
        </p:txBody>
      </p:sp>
      <p:sp>
        <p:nvSpPr>
          <p:cNvPr id="199" name="Shape 199"/>
          <p:cNvSpPr txBox="1">
            <a:spLocks noGrp="1"/>
          </p:cNvSpPr>
          <p:nvPr>
            <p:ph type="body" idx="2"/>
          </p:nvPr>
        </p:nvSpPr>
        <p:spPr>
          <a:xfrm>
            <a:off x="917812" y="4438651"/>
            <a:ext cx="10765394" cy="561975"/>
          </a:xfrm>
          <a:prstGeom prst="rect">
            <a:avLst/>
          </a:prstGeom>
          <a:noFill/>
          <a:ln>
            <a:noFill/>
          </a:ln>
        </p:spPr>
        <p:txBody>
          <a:bodyPr lIns="91425" tIns="91425" rIns="91425" bIns="91425" anchor="t" anchorCtr="0"/>
          <a:lstStyle>
            <a:lvl1pPr marL="0" lvl="0" indent="0" rtl="0">
              <a:spcBef>
                <a:spcPts val="0"/>
              </a:spcBef>
              <a:buClr>
                <a:schemeClr val="dk1"/>
              </a:buClr>
              <a:buFont typeface="Arial"/>
              <a:buNone/>
              <a:defRPr sz="1400">
                <a:solidFill>
                  <a:schemeClr val="dk1"/>
                </a:solidFill>
              </a:defRPr>
            </a:lvl1pPr>
            <a:lvl2pPr marL="457014" lvl="1" indent="-12514" rtl="0">
              <a:spcBef>
                <a:spcPts val="0"/>
              </a:spcBef>
              <a:buFont typeface="Arial"/>
              <a:buNone/>
              <a:defRPr/>
            </a:lvl2pPr>
            <a:lvl3pPr marL="994427" lvl="2" indent="-3826" rtl="0">
              <a:spcBef>
                <a:spcPts val="0"/>
              </a:spcBef>
              <a:buFont typeface="Arial"/>
              <a:buNone/>
              <a:defRPr/>
            </a:lvl3pPr>
            <a:lvl4pPr marL="1603779" lvl="3" indent="-3579" rtl="0">
              <a:spcBef>
                <a:spcPts val="0"/>
              </a:spcBef>
              <a:buFont typeface="Arial"/>
              <a:buNone/>
              <a:defRPr/>
            </a:lvl4pPr>
            <a:lvl5pPr marL="2132727" lvl="4" indent="-11826" rtl="0">
              <a:spcBef>
                <a:spcPts val="0"/>
              </a:spcBef>
              <a:buFont typeface="Arial"/>
              <a:buNone/>
              <a:defRPr/>
            </a:lvl5pPr>
            <a:lvl6pPr lvl="5" rtl="0">
              <a:spcBef>
                <a:spcPts val="0"/>
              </a:spcBef>
              <a:defRPr sz="2700">
                <a:solidFill>
                  <a:schemeClr val="dk1"/>
                </a:solidFill>
                <a:latin typeface="Arial"/>
                <a:ea typeface="Arial"/>
                <a:cs typeface="Arial"/>
                <a:sym typeface="Arial"/>
              </a:defRPr>
            </a:lvl6pPr>
            <a:lvl7pPr lvl="6" rtl="0">
              <a:spcBef>
                <a:spcPts val="0"/>
              </a:spcBef>
              <a:defRPr sz="2700">
                <a:solidFill>
                  <a:schemeClr val="dk1"/>
                </a:solidFill>
                <a:latin typeface="Arial"/>
                <a:ea typeface="Arial"/>
                <a:cs typeface="Arial"/>
                <a:sym typeface="Arial"/>
              </a:defRPr>
            </a:lvl7pPr>
            <a:lvl8pPr lvl="7" rtl="0">
              <a:spcBef>
                <a:spcPts val="0"/>
              </a:spcBef>
              <a:defRPr sz="2700">
                <a:solidFill>
                  <a:schemeClr val="dk1"/>
                </a:solidFill>
                <a:latin typeface="Arial"/>
                <a:ea typeface="Arial"/>
                <a:cs typeface="Arial"/>
                <a:sym typeface="Arial"/>
              </a:defRPr>
            </a:lvl8pPr>
            <a:lvl9pPr lvl="8" rtl="0">
              <a:spcBef>
                <a:spcPts val="0"/>
              </a:spcBef>
              <a:defRPr sz="2700">
                <a:solidFill>
                  <a:schemeClr val="dk1"/>
                </a:solidFill>
                <a:latin typeface="Arial"/>
                <a:ea typeface="Arial"/>
                <a:cs typeface="Arial"/>
                <a:sym typeface="Arial"/>
              </a:defRPr>
            </a:lvl9pPr>
          </a:lstStyle>
          <a:p>
            <a:endParaRPr/>
          </a:p>
        </p:txBody>
      </p:sp>
      <p:grpSp>
        <p:nvGrpSpPr>
          <p:cNvPr id="200" name="Shape 200"/>
          <p:cNvGrpSpPr/>
          <p:nvPr/>
        </p:nvGrpSpPr>
        <p:grpSpPr>
          <a:xfrm>
            <a:off x="912417" y="760732"/>
            <a:ext cx="3521259" cy="405928"/>
            <a:chOff x="1098550" y="881062"/>
            <a:chExt cx="5205411" cy="600075"/>
          </a:xfrm>
        </p:grpSpPr>
        <p:sp>
          <p:nvSpPr>
            <p:cNvPr id="201" name="Shape 201"/>
            <p:cNvSpPr/>
            <p:nvPr/>
          </p:nvSpPr>
          <p:spPr>
            <a:xfrm>
              <a:off x="1098550" y="881062"/>
              <a:ext cx="877887" cy="598488"/>
            </a:xfrm>
            <a:custGeom>
              <a:avLst/>
              <a:gdLst/>
              <a:ahLst/>
              <a:cxnLst/>
              <a:rect l="0" t="0" r="0" b="0"/>
              <a:pathLst>
                <a:path w="120000" h="120000" extrusionOk="0">
                  <a:moveTo>
                    <a:pt x="105648" y="66566"/>
                  </a:moveTo>
                  <a:cubicBezTo>
                    <a:pt x="104732" y="66566"/>
                    <a:pt x="103511" y="66566"/>
                    <a:pt x="102290" y="67018"/>
                  </a:cubicBezTo>
                  <a:cubicBezTo>
                    <a:pt x="98015" y="41660"/>
                    <a:pt x="83969" y="22641"/>
                    <a:pt x="66259" y="18566"/>
                  </a:cubicBezTo>
                  <a:cubicBezTo>
                    <a:pt x="65954" y="14490"/>
                    <a:pt x="67175" y="7698"/>
                    <a:pt x="74503" y="905"/>
                  </a:cubicBezTo>
                  <a:cubicBezTo>
                    <a:pt x="74503" y="0"/>
                    <a:pt x="74503" y="0"/>
                    <a:pt x="74503" y="0"/>
                  </a:cubicBezTo>
                  <a:cubicBezTo>
                    <a:pt x="74503" y="0"/>
                    <a:pt x="61984" y="5886"/>
                    <a:pt x="59236" y="17660"/>
                  </a:cubicBezTo>
                  <a:cubicBezTo>
                    <a:pt x="59236" y="14037"/>
                    <a:pt x="58320" y="8603"/>
                    <a:pt x="53129" y="4528"/>
                  </a:cubicBezTo>
                  <a:cubicBezTo>
                    <a:pt x="53129" y="4528"/>
                    <a:pt x="52519" y="4981"/>
                    <a:pt x="52824" y="5433"/>
                  </a:cubicBezTo>
                  <a:cubicBezTo>
                    <a:pt x="54045" y="6792"/>
                    <a:pt x="57404" y="11773"/>
                    <a:pt x="55877" y="18566"/>
                  </a:cubicBezTo>
                  <a:cubicBezTo>
                    <a:pt x="37251" y="20830"/>
                    <a:pt x="21984" y="40754"/>
                    <a:pt x="17404" y="67018"/>
                  </a:cubicBezTo>
                  <a:cubicBezTo>
                    <a:pt x="16488" y="66566"/>
                    <a:pt x="15267" y="66566"/>
                    <a:pt x="14045" y="66566"/>
                  </a:cubicBezTo>
                  <a:cubicBezTo>
                    <a:pt x="6412" y="66566"/>
                    <a:pt x="0" y="75622"/>
                    <a:pt x="0" y="87396"/>
                  </a:cubicBezTo>
                  <a:cubicBezTo>
                    <a:pt x="0" y="99169"/>
                    <a:pt x="6412" y="108679"/>
                    <a:pt x="14045" y="108679"/>
                  </a:cubicBezTo>
                  <a:cubicBezTo>
                    <a:pt x="15877" y="108679"/>
                    <a:pt x="17709" y="107773"/>
                    <a:pt x="19236" y="106867"/>
                  </a:cubicBezTo>
                  <a:cubicBezTo>
                    <a:pt x="20458" y="111396"/>
                    <a:pt x="21984" y="115924"/>
                    <a:pt x="23816" y="120000"/>
                  </a:cubicBezTo>
                  <a:cubicBezTo>
                    <a:pt x="35725" y="107773"/>
                    <a:pt x="35725" y="107773"/>
                    <a:pt x="35725" y="107773"/>
                  </a:cubicBezTo>
                  <a:cubicBezTo>
                    <a:pt x="35725" y="107773"/>
                    <a:pt x="35725" y="107773"/>
                    <a:pt x="35725" y="107773"/>
                  </a:cubicBezTo>
                  <a:cubicBezTo>
                    <a:pt x="32366" y="101886"/>
                    <a:pt x="30534" y="93283"/>
                    <a:pt x="30229" y="84226"/>
                  </a:cubicBezTo>
                  <a:cubicBezTo>
                    <a:pt x="29923" y="74716"/>
                    <a:pt x="31450" y="65207"/>
                    <a:pt x="35725" y="59773"/>
                  </a:cubicBezTo>
                  <a:cubicBezTo>
                    <a:pt x="44274" y="48905"/>
                    <a:pt x="53435" y="53886"/>
                    <a:pt x="59236" y="64301"/>
                  </a:cubicBezTo>
                  <a:cubicBezTo>
                    <a:pt x="60763" y="64301"/>
                    <a:pt x="60763" y="64301"/>
                    <a:pt x="60763" y="64301"/>
                  </a:cubicBezTo>
                  <a:cubicBezTo>
                    <a:pt x="66564" y="53886"/>
                    <a:pt x="75725" y="49358"/>
                    <a:pt x="84274" y="59773"/>
                  </a:cubicBezTo>
                  <a:cubicBezTo>
                    <a:pt x="88244" y="65660"/>
                    <a:pt x="90076" y="74716"/>
                    <a:pt x="89770" y="84226"/>
                  </a:cubicBezTo>
                  <a:cubicBezTo>
                    <a:pt x="89465" y="93283"/>
                    <a:pt x="87328" y="101886"/>
                    <a:pt x="84274" y="108226"/>
                  </a:cubicBezTo>
                  <a:cubicBezTo>
                    <a:pt x="95877" y="120000"/>
                    <a:pt x="95877" y="120000"/>
                    <a:pt x="95877" y="120000"/>
                  </a:cubicBezTo>
                  <a:cubicBezTo>
                    <a:pt x="97709" y="115924"/>
                    <a:pt x="99236" y="111396"/>
                    <a:pt x="100458" y="106867"/>
                  </a:cubicBezTo>
                  <a:cubicBezTo>
                    <a:pt x="102290" y="107773"/>
                    <a:pt x="103816" y="108679"/>
                    <a:pt x="105648" y="108679"/>
                  </a:cubicBezTo>
                  <a:cubicBezTo>
                    <a:pt x="113587" y="108679"/>
                    <a:pt x="120000" y="99169"/>
                    <a:pt x="120000" y="87396"/>
                  </a:cubicBezTo>
                  <a:cubicBezTo>
                    <a:pt x="120000" y="75622"/>
                    <a:pt x="113587" y="66566"/>
                    <a:pt x="105648" y="66566"/>
                  </a:cubicBezTo>
                  <a:moveTo>
                    <a:pt x="14656" y="91471"/>
                  </a:moveTo>
                  <a:cubicBezTo>
                    <a:pt x="13129" y="91471"/>
                    <a:pt x="11603" y="89660"/>
                    <a:pt x="11603" y="87396"/>
                  </a:cubicBezTo>
                  <a:cubicBezTo>
                    <a:pt x="11603" y="85132"/>
                    <a:pt x="13129" y="83320"/>
                    <a:pt x="14656" y="83320"/>
                  </a:cubicBezTo>
                  <a:cubicBezTo>
                    <a:pt x="15267" y="83320"/>
                    <a:pt x="15877" y="83320"/>
                    <a:pt x="16183" y="83773"/>
                  </a:cubicBezTo>
                  <a:cubicBezTo>
                    <a:pt x="16183" y="86037"/>
                    <a:pt x="16183" y="88301"/>
                    <a:pt x="16488" y="90566"/>
                  </a:cubicBezTo>
                  <a:cubicBezTo>
                    <a:pt x="15877" y="91471"/>
                    <a:pt x="15267" y="91471"/>
                    <a:pt x="14656" y="91471"/>
                  </a:cubicBezTo>
                  <a:moveTo>
                    <a:pt x="105343" y="91471"/>
                  </a:moveTo>
                  <a:cubicBezTo>
                    <a:pt x="104427" y="91471"/>
                    <a:pt x="103816" y="91471"/>
                    <a:pt x="103511" y="90566"/>
                  </a:cubicBezTo>
                  <a:cubicBezTo>
                    <a:pt x="103511" y="88301"/>
                    <a:pt x="103511" y="86037"/>
                    <a:pt x="103511" y="83773"/>
                  </a:cubicBezTo>
                  <a:cubicBezTo>
                    <a:pt x="104122" y="83320"/>
                    <a:pt x="104732" y="83320"/>
                    <a:pt x="105343" y="83320"/>
                  </a:cubicBezTo>
                  <a:cubicBezTo>
                    <a:pt x="106870" y="83320"/>
                    <a:pt x="108091" y="85132"/>
                    <a:pt x="108091" y="87396"/>
                  </a:cubicBezTo>
                  <a:cubicBezTo>
                    <a:pt x="108091" y="89660"/>
                    <a:pt x="106870" y="91471"/>
                    <a:pt x="105343" y="91471"/>
                  </a:cubicBezTo>
                </a:path>
              </a:pathLst>
            </a:custGeom>
            <a:solidFill>
              <a:srgbClr val="A9BD39"/>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202" name="Shape 202"/>
            <p:cNvSpPr/>
            <p:nvPr/>
          </p:nvSpPr>
          <p:spPr>
            <a:xfrm>
              <a:off x="2109788" y="1187450"/>
              <a:ext cx="179386" cy="241299"/>
            </a:xfrm>
            <a:custGeom>
              <a:avLst/>
              <a:gdLst/>
              <a:ahLst/>
              <a:cxnLst/>
              <a:rect l="0" t="0" r="0" b="0"/>
              <a:pathLst>
                <a:path w="120000" h="120000" extrusionOk="0">
                  <a:moveTo>
                    <a:pt x="0" y="100934"/>
                  </a:moveTo>
                  <a:cubicBezTo>
                    <a:pt x="16500" y="86355"/>
                    <a:pt x="16500" y="86355"/>
                    <a:pt x="16500" y="86355"/>
                  </a:cubicBezTo>
                  <a:cubicBezTo>
                    <a:pt x="31500" y="96448"/>
                    <a:pt x="45000" y="102056"/>
                    <a:pt x="64500" y="102056"/>
                  </a:cubicBezTo>
                  <a:cubicBezTo>
                    <a:pt x="82500" y="102056"/>
                    <a:pt x="93000" y="95327"/>
                    <a:pt x="93000" y="87476"/>
                  </a:cubicBezTo>
                  <a:cubicBezTo>
                    <a:pt x="93000" y="86355"/>
                    <a:pt x="93000" y="86355"/>
                    <a:pt x="93000" y="86355"/>
                  </a:cubicBezTo>
                  <a:cubicBezTo>
                    <a:pt x="93000" y="78504"/>
                    <a:pt x="87000" y="74018"/>
                    <a:pt x="57000" y="68411"/>
                  </a:cubicBezTo>
                  <a:cubicBezTo>
                    <a:pt x="24000" y="62803"/>
                    <a:pt x="6000" y="56074"/>
                    <a:pt x="6000" y="33644"/>
                  </a:cubicBezTo>
                  <a:cubicBezTo>
                    <a:pt x="6000" y="33644"/>
                    <a:pt x="6000" y="33644"/>
                    <a:pt x="6000" y="33644"/>
                  </a:cubicBezTo>
                  <a:cubicBezTo>
                    <a:pt x="6000" y="13457"/>
                    <a:pt x="28500" y="0"/>
                    <a:pt x="58500" y="0"/>
                  </a:cubicBezTo>
                  <a:cubicBezTo>
                    <a:pt x="81000" y="0"/>
                    <a:pt x="99000" y="5607"/>
                    <a:pt x="115500" y="14579"/>
                  </a:cubicBezTo>
                  <a:cubicBezTo>
                    <a:pt x="100500" y="30280"/>
                    <a:pt x="100500" y="30280"/>
                    <a:pt x="100500" y="30280"/>
                  </a:cubicBezTo>
                  <a:cubicBezTo>
                    <a:pt x="87000" y="22429"/>
                    <a:pt x="72000" y="17943"/>
                    <a:pt x="58500" y="17943"/>
                  </a:cubicBezTo>
                  <a:cubicBezTo>
                    <a:pt x="42000" y="17943"/>
                    <a:pt x="33000" y="24672"/>
                    <a:pt x="33000" y="31401"/>
                  </a:cubicBezTo>
                  <a:cubicBezTo>
                    <a:pt x="33000" y="32523"/>
                    <a:pt x="33000" y="32523"/>
                    <a:pt x="33000" y="32523"/>
                  </a:cubicBezTo>
                  <a:cubicBezTo>
                    <a:pt x="33000" y="41495"/>
                    <a:pt x="40500" y="44859"/>
                    <a:pt x="70500" y="50467"/>
                  </a:cubicBezTo>
                  <a:cubicBezTo>
                    <a:pt x="103500" y="56074"/>
                    <a:pt x="120000" y="65046"/>
                    <a:pt x="120000" y="84112"/>
                  </a:cubicBezTo>
                  <a:cubicBezTo>
                    <a:pt x="120000" y="85233"/>
                    <a:pt x="120000" y="85233"/>
                    <a:pt x="120000" y="85233"/>
                  </a:cubicBezTo>
                  <a:cubicBezTo>
                    <a:pt x="120000" y="106542"/>
                    <a:pt x="97500" y="120000"/>
                    <a:pt x="64500" y="120000"/>
                  </a:cubicBezTo>
                  <a:cubicBezTo>
                    <a:pt x="40500" y="120000"/>
                    <a:pt x="18000" y="113271"/>
                    <a:pt x="0" y="100934"/>
                  </a:cubicBezTo>
                  <a:close/>
                </a:path>
              </a:pathLst>
            </a:custGeom>
            <a:solidFill>
              <a:srgbClr val="A9BD39"/>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203" name="Shape 203"/>
            <p:cNvSpPr/>
            <p:nvPr/>
          </p:nvSpPr>
          <p:spPr>
            <a:xfrm>
              <a:off x="2319338" y="1249362"/>
              <a:ext cx="157162" cy="179388"/>
            </a:xfrm>
            <a:custGeom>
              <a:avLst/>
              <a:gdLst/>
              <a:ahLst/>
              <a:cxnLst/>
              <a:rect l="0" t="0" r="0" b="0"/>
              <a:pathLst>
                <a:path w="120000" h="120000" extrusionOk="0">
                  <a:moveTo>
                    <a:pt x="0" y="75000"/>
                  </a:moveTo>
                  <a:cubicBezTo>
                    <a:pt x="0" y="0"/>
                    <a:pt x="0" y="0"/>
                    <a:pt x="0" y="0"/>
                  </a:cubicBezTo>
                  <a:cubicBezTo>
                    <a:pt x="30857" y="0"/>
                    <a:pt x="30857" y="0"/>
                    <a:pt x="30857" y="0"/>
                  </a:cubicBezTo>
                  <a:cubicBezTo>
                    <a:pt x="30857" y="66000"/>
                    <a:pt x="30857" y="66000"/>
                    <a:pt x="30857" y="66000"/>
                  </a:cubicBezTo>
                  <a:cubicBezTo>
                    <a:pt x="30857" y="85500"/>
                    <a:pt x="41142" y="96000"/>
                    <a:pt x="60000" y="96000"/>
                  </a:cubicBezTo>
                  <a:cubicBezTo>
                    <a:pt x="77142" y="96000"/>
                    <a:pt x="89142" y="84000"/>
                    <a:pt x="89142" y="66000"/>
                  </a:cubicBezTo>
                  <a:cubicBezTo>
                    <a:pt x="89142" y="0"/>
                    <a:pt x="89142" y="0"/>
                    <a:pt x="89142" y="0"/>
                  </a:cubicBezTo>
                  <a:cubicBezTo>
                    <a:pt x="120000" y="0"/>
                    <a:pt x="120000" y="0"/>
                    <a:pt x="120000" y="0"/>
                  </a:cubicBezTo>
                  <a:cubicBezTo>
                    <a:pt x="120000" y="117000"/>
                    <a:pt x="120000" y="117000"/>
                    <a:pt x="120000" y="117000"/>
                  </a:cubicBezTo>
                  <a:cubicBezTo>
                    <a:pt x="89142" y="117000"/>
                    <a:pt x="89142" y="117000"/>
                    <a:pt x="89142" y="117000"/>
                  </a:cubicBezTo>
                  <a:cubicBezTo>
                    <a:pt x="89142" y="99000"/>
                    <a:pt x="89142" y="99000"/>
                    <a:pt x="89142" y="99000"/>
                  </a:cubicBezTo>
                  <a:cubicBezTo>
                    <a:pt x="80571" y="111000"/>
                    <a:pt x="68571" y="120000"/>
                    <a:pt x="48000" y="120000"/>
                  </a:cubicBezTo>
                  <a:cubicBezTo>
                    <a:pt x="17142" y="120000"/>
                    <a:pt x="0" y="102000"/>
                    <a:pt x="0" y="75000"/>
                  </a:cubicBezTo>
                  <a:close/>
                </a:path>
              </a:pathLst>
            </a:custGeom>
            <a:solidFill>
              <a:srgbClr val="A9BD39"/>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204" name="Shape 204"/>
            <p:cNvSpPr/>
            <p:nvPr/>
          </p:nvSpPr>
          <p:spPr>
            <a:xfrm>
              <a:off x="2516188" y="1244600"/>
              <a:ext cx="103186" cy="180975"/>
            </a:xfrm>
            <a:custGeom>
              <a:avLst/>
              <a:gdLst/>
              <a:ahLst/>
              <a:cxnLst/>
              <a:rect l="0" t="0" r="0" b="0"/>
              <a:pathLst>
                <a:path w="120000" h="120000" extrusionOk="0">
                  <a:moveTo>
                    <a:pt x="0" y="3000"/>
                  </a:moveTo>
                  <a:cubicBezTo>
                    <a:pt x="46956" y="3000"/>
                    <a:pt x="46956" y="3000"/>
                    <a:pt x="46956" y="3000"/>
                  </a:cubicBezTo>
                  <a:cubicBezTo>
                    <a:pt x="46956" y="30000"/>
                    <a:pt x="46956" y="30000"/>
                    <a:pt x="46956" y="30000"/>
                  </a:cubicBezTo>
                  <a:cubicBezTo>
                    <a:pt x="60000" y="12000"/>
                    <a:pt x="83478" y="0"/>
                    <a:pt x="120000" y="0"/>
                  </a:cubicBezTo>
                  <a:cubicBezTo>
                    <a:pt x="120000" y="28500"/>
                    <a:pt x="120000" y="28500"/>
                    <a:pt x="120000" y="28500"/>
                  </a:cubicBezTo>
                  <a:cubicBezTo>
                    <a:pt x="117391" y="28500"/>
                    <a:pt x="117391" y="28500"/>
                    <a:pt x="117391" y="28500"/>
                  </a:cubicBezTo>
                  <a:cubicBezTo>
                    <a:pt x="75652" y="28500"/>
                    <a:pt x="46956" y="45000"/>
                    <a:pt x="46956" y="75000"/>
                  </a:cubicBezTo>
                  <a:cubicBezTo>
                    <a:pt x="46956" y="120000"/>
                    <a:pt x="46956" y="120000"/>
                    <a:pt x="46956" y="120000"/>
                  </a:cubicBezTo>
                  <a:cubicBezTo>
                    <a:pt x="0" y="120000"/>
                    <a:pt x="0" y="120000"/>
                    <a:pt x="0" y="120000"/>
                  </a:cubicBezTo>
                  <a:lnTo>
                    <a:pt x="0" y="3000"/>
                  </a:lnTo>
                  <a:close/>
                </a:path>
              </a:pathLst>
            </a:custGeom>
            <a:solidFill>
              <a:srgbClr val="A9BD39"/>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205" name="Shape 205"/>
            <p:cNvSpPr/>
            <p:nvPr/>
          </p:nvSpPr>
          <p:spPr>
            <a:xfrm>
              <a:off x="2627313" y="1249362"/>
              <a:ext cx="179386" cy="177800"/>
            </a:xfrm>
            <a:custGeom>
              <a:avLst/>
              <a:gdLst/>
              <a:ahLst/>
              <a:cxnLst/>
              <a:rect l="0" t="0" r="0" b="0"/>
              <a:pathLst>
                <a:path w="120000" h="120000" extrusionOk="0">
                  <a:moveTo>
                    <a:pt x="0" y="0"/>
                  </a:moveTo>
                  <a:lnTo>
                    <a:pt x="28672" y="0"/>
                  </a:lnTo>
                  <a:lnTo>
                    <a:pt x="60530" y="87857"/>
                  </a:lnTo>
                  <a:lnTo>
                    <a:pt x="91327" y="0"/>
                  </a:lnTo>
                  <a:lnTo>
                    <a:pt x="120000" y="0"/>
                  </a:lnTo>
                  <a:lnTo>
                    <a:pt x="72212" y="119999"/>
                  </a:lnTo>
                  <a:lnTo>
                    <a:pt x="47787" y="119999"/>
                  </a:lnTo>
                  <a:lnTo>
                    <a:pt x="0" y="0"/>
                  </a:lnTo>
                  <a:close/>
                </a:path>
              </a:pathLst>
            </a:custGeom>
            <a:solidFill>
              <a:srgbClr val="A9BD39"/>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206" name="Shape 206"/>
            <p:cNvSpPr/>
            <p:nvPr/>
          </p:nvSpPr>
          <p:spPr>
            <a:xfrm>
              <a:off x="2811463" y="1244600"/>
              <a:ext cx="168274" cy="184149"/>
            </a:xfrm>
            <a:custGeom>
              <a:avLst/>
              <a:gdLst/>
              <a:ahLst/>
              <a:cxnLst/>
              <a:rect l="0" t="0" r="0" b="0"/>
              <a:pathLst>
                <a:path w="120000" h="120000" extrusionOk="0">
                  <a:moveTo>
                    <a:pt x="0" y="60000"/>
                  </a:moveTo>
                  <a:cubicBezTo>
                    <a:pt x="0" y="60000"/>
                    <a:pt x="0" y="60000"/>
                    <a:pt x="0" y="60000"/>
                  </a:cubicBezTo>
                  <a:cubicBezTo>
                    <a:pt x="0" y="27804"/>
                    <a:pt x="25263" y="0"/>
                    <a:pt x="61578" y="0"/>
                  </a:cubicBezTo>
                  <a:cubicBezTo>
                    <a:pt x="101052" y="0"/>
                    <a:pt x="120000" y="29268"/>
                    <a:pt x="120000" y="61463"/>
                  </a:cubicBezTo>
                  <a:cubicBezTo>
                    <a:pt x="120000" y="64390"/>
                    <a:pt x="120000" y="67317"/>
                    <a:pt x="120000" y="70243"/>
                  </a:cubicBezTo>
                  <a:cubicBezTo>
                    <a:pt x="28421" y="70243"/>
                    <a:pt x="28421" y="70243"/>
                    <a:pt x="28421" y="70243"/>
                  </a:cubicBezTo>
                  <a:cubicBezTo>
                    <a:pt x="31578" y="87804"/>
                    <a:pt x="45789" y="98048"/>
                    <a:pt x="64736" y="98048"/>
                  </a:cubicBezTo>
                  <a:cubicBezTo>
                    <a:pt x="78947" y="98048"/>
                    <a:pt x="88421" y="93658"/>
                    <a:pt x="97894" y="84878"/>
                  </a:cubicBezTo>
                  <a:cubicBezTo>
                    <a:pt x="115263" y="98048"/>
                    <a:pt x="115263" y="98048"/>
                    <a:pt x="115263" y="98048"/>
                  </a:cubicBezTo>
                  <a:cubicBezTo>
                    <a:pt x="102631" y="111219"/>
                    <a:pt x="86842" y="120000"/>
                    <a:pt x="64736" y="120000"/>
                  </a:cubicBezTo>
                  <a:cubicBezTo>
                    <a:pt x="28421" y="120000"/>
                    <a:pt x="0" y="96585"/>
                    <a:pt x="0" y="60000"/>
                  </a:cubicBezTo>
                  <a:close/>
                  <a:moveTo>
                    <a:pt x="91578" y="52682"/>
                  </a:moveTo>
                  <a:cubicBezTo>
                    <a:pt x="90000" y="35121"/>
                    <a:pt x="78947" y="21951"/>
                    <a:pt x="61578" y="21951"/>
                  </a:cubicBezTo>
                  <a:cubicBezTo>
                    <a:pt x="44210" y="21951"/>
                    <a:pt x="31578" y="33658"/>
                    <a:pt x="28421" y="52682"/>
                  </a:cubicBezTo>
                  <a:lnTo>
                    <a:pt x="91578" y="52682"/>
                  </a:lnTo>
                  <a:close/>
                </a:path>
              </a:pathLst>
            </a:custGeom>
            <a:solidFill>
              <a:srgbClr val="A9BD39"/>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207" name="Shape 207"/>
            <p:cNvSpPr/>
            <p:nvPr/>
          </p:nvSpPr>
          <p:spPr>
            <a:xfrm>
              <a:off x="2987675" y="1249362"/>
              <a:ext cx="177800" cy="231775"/>
            </a:xfrm>
            <a:custGeom>
              <a:avLst/>
              <a:gdLst/>
              <a:ahLst/>
              <a:cxnLst/>
              <a:rect l="0" t="0" r="0" b="0"/>
              <a:pathLst>
                <a:path w="120000" h="120000" extrusionOk="0">
                  <a:moveTo>
                    <a:pt x="7500" y="114174"/>
                  </a:moveTo>
                  <a:cubicBezTo>
                    <a:pt x="16500" y="97864"/>
                    <a:pt x="16500" y="97864"/>
                    <a:pt x="16500" y="97864"/>
                  </a:cubicBezTo>
                  <a:cubicBezTo>
                    <a:pt x="21000" y="100194"/>
                    <a:pt x="27000" y="101359"/>
                    <a:pt x="31500" y="101359"/>
                  </a:cubicBezTo>
                  <a:cubicBezTo>
                    <a:pt x="39000" y="101359"/>
                    <a:pt x="43500" y="99029"/>
                    <a:pt x="48000" y="90873"/>
                  </a:cubicBezTo>
                  <a:cubicBezTo>
                    <a:pt x="0" y="0"/>
                    <a:pt x="0" y="0"/>
                    <a:pt x="0" y="0"/>
                  </a:cubicBezTo>
                  <a:cubicBezTo>
                    <a:pt x="28500" y="0"/>
                    <a:pt x="28500" y="0"/>
                    <a:pt x="28500" y="0"/>
                  </a:cubicBezTo>
                  <a:cubicBezTo>
                    <a:pt x="61500" y="67572"/>
                    <a:pt x="61500" y="67572"/>
                    <a:pt x="61500" y="67572"/>
                  </a:cubicBezTo>
                  <a:cubicBezTo>
                    <a:pt x="91500" y="0"/>
                    <a:pt x="91500" y="0"/>
                    <a:pt x="91500" y="0"/>
                  </a:cubicBezTo>
                  <a:cubicBezTo>
                    <a:pt x="120000" y="0"/>
                    <a:pt x="120000" y="0"/>
                    <a:pt x="120000" y="0"/>
                  </a:cubicBezTo>
                  <a:cubicBezTo>
                    <a:pt x="73500" y="94368"/>
                    <a:pt x="73500" y="94368"/>
                    <a:pt x="73500" y="94368"/>
                  </a:cubicBezTo>
                  <a:cubicBezTo>
                    <a:pt x="64500" y="113009"/>
                    <a:pt x="54000" y="120000"/>
                    <a:pt x="34500" y="120000"/>
                  </a:cubicBezTo>
                  <a:cubicBezTo>
                    <a:pt x="24000" y="120000"/>
                    <a:pt x="15000" y="117669"/>
                    <a:pt x="7500" y="114174"/>
                  </a:cubicBezTo>
                  <a:close/>
                </a:path>
              </a:pathLst>
            </a:custGeom>
            <a:solidFill>
              <a:srgbClr val="A9BD39"/>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208" name="Shape 208"/>
            <p:cNvSpPr/>
            <p:nvPr/>
          </p:nvSpPr>
          <p:spPr>
            <a:xfrm>
              <a:off x="3194050" y="1190625"/>
              <a:ext cx="228600" cy="234949"/>
            </a:xfrm>
            <a:custGeom>
              <a:avLst/>
              <a:gdLst/>
              <a:ahLst/>
              <a:cxnLst/>
              <a:rect l="0" t="0" r="0" b="0"/>
              <a:pathLst>
                <a:path w="120000" h="120000" extrusionOk="0">
                  <a:moveTo>
                    <a:pt x="0" y="0"/>
                  </a:moveTo>
                  <a:lnTo>
                    <a:pt x="23333" y="0"/>
                  </a:lnTo>
                  <a:lnTo>
                    <a:pt x="60000" y="57567"/>
                  </a:lnTo>
                  <a:lnTo>
                    <a:pt x="97500" y="0"/>
                  </a:lnTo>
                  <a:lnTo>
                    <a:pt x="120000" y="0"/>
                  </a:lnTo>
                  <a:lnTo>
                    <a:pt x="120000" y="120000"/>
                  </a:lnTo>
                  <a:lnTo>
                    <a:pt x="98333" y="120000"/>
                  </a:lnTo>
                  <a:lnTo>
                    <a:pt x="98333" y="34054"/>
                  </a:lnTo>
                  <a:lnTo>
                    <a:pt x="60000" y="90810"/>
                  </a:lnTo>
                  <a:lnTo>
                    <a:pt x="60000" y="90810"/>
                  </a:lnTo>
                  <a:lnTo>
                    <a:pt x="21666" y="34054"/>
                  </a:lnTo>
                  <a:lnTo>
                    <a:pt x="21666" y="120000"/>
                  </a:lnTo>
                  <a:lnTo>
                    <a:pt x="0" y="120000"/>
                  </a:lnTo>
                  <a:lnTo>
                    <a:pt x="0" y="0"/>
                  </a:lnTo>
                  <a:close/>
                </a:path>
              </a:pathLst>
            </a:custGeom>
            <a:solidFill>
              <a:srgbClr val="A9BD39"/>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209" name="Shape 209"/>
            <p:cNvSpPr/>
            <p:nvPr/>
          </p:nvSpPr>
          <p:spPr>
            <a:xfrm>
              <a:off x="3457575" y="1244600"/>
              <a:ext cx="187324" cy="184149"/>
            </a:xfrm>
            <a:custGeom>
              <a:avLst/>
              <a:gdLst/>
              <a:ahLst/>
              <a:cxnLst/>
              <a:rect l="0" t="0" r="0" b="0"/>
              <a:pathLst>
                <a:path w="120000" h="120000" extrusionOk="0">
                  <a:moveTo>
                    <a:pt x="0" y="61463"/>
                  </a:moveTo>
                  <a:cubicBezTo>
                    <a:pt x="0" y="60000"/>
                    <a:pt x="0" y="60000"/>
                    <a:pt x="0" y="60000"/>
                  </a:cubicBezTo>
                  <a:cubicBezTo>
                    <a:pt x="0" y="27804"/>
                    <a:pt x="25714" y="0"/>
                    <a:pt x="60000" y="0"/>
                  </a:cubicBezTo>
                  <a:cubicBezTo>
                    <a:pt x="94285" y="0"/>
                    <a:pt x="120000" y="27804"/>
                    <a:pt x="120000" y="60000"/>
                  </a:cubicBezTo>
                  <a:cubicBezTo>
                    <a:pt x="120000" y="60000"/>
                    <a:pt x="120000" y="60000"/>
                    <a:pt x="120000" y="60000"/>
                  </a:cubicBezTo>
                  <a:cubicBezTo>
                    <a:pt x="120000" y="93658"/>
                    <a:pt x="94285" y="120000"/>
                    <a:pt x="60000" y="120000"/>
                  </a:cubicBezTo>
                  <a:cubicBezTo>
                    <a:pt x="25714" y="120000"/>
                    <a:pt x="0" y="93658"/>
                    <a:pt x="0" y="61463"/>
                  </a:cubicBezTo>
                  <a:close/>
                  <a:moveTo>
                    <a:pt x="94285" y="61463"/>
                  </a:moveTo>
                  <a:cubicBezTo>
                    <a:pt x="94285" y="60000"/>
                    <a:pt x="94285" y="60000"/>
                    <a:pt x="94285" y="60000"/>
                  </a:cubicBezTo>
                  <a:cubicBezTo>
                    <a:pt x="94285" y="39512"/>
                    <a:pt x="80000" y="23414"/>
                    <a:pt x="60000" y="23414"/>
                  </a:cubicBezTo>
                  <a:cubicBezTo>
                    <a:pt x="38571" y="23414"/>
                    <a:pt x="25714" y="39512"/>
                    <a:pt x="25714" y="60000"/>
                  </a:cubicBezTo>
                  <a:cubicBezTo>
                    <a:pt x="25714" y="60000"/>
                    <a:pt x="25714" y="60000"/>
                    <a:pt x="25714" y="60000"/>
                  </a:cubicBezTo>
                  <a:cubicBezTo>
                    <a:pt x="25714" y="80487"/>
                    <a:pt x="40000" y="98048"/>
                    <a:pt x="60000" y="98048"/>
                  </a:cubicBezTo>
                  <a:cubicBezTo>
                    <a:pt x="81428" y="98048"/>
                    <a:pt x="94285" y="80487"/>
                    <a:pt x="94285" y="61463"/>
                  </a:cubicBezTo>
                  <a:close/>
                </a:path>
              </a:pathLst>
            </a:custGeom>
            <a:solidFill>
              <a:srgbClr val="A9BD39"/>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210" name="Shape 210"/>
            <p:cNvSpPr/>
            <p:nvPr/>
          </p:nvSpPr>
          <p:spPr>
            <a:xfrm>
              <a:off x="3675062" y="1244600"/>
              <a:ext cx="157162" cy="180975"/>
            </a:xfrm>
            <a:custGeom>
              <a:avLst/>
              <a:gdLst/>
              <a:ahLst/>
              <a:cxnLst/>
              <a:rect l="0" t="0" r="0" b="0"/>
              <a:pathLst>
                <a:path w="120000" h="120000" extrusionOk="0">
                  <a:moveTo>
                    <a:pt x="0" y="3000"/>
                  </a:moveTo>
                  <a:cubicBezTo>
                    <a:pt x="30422" y="3000"/>
                    <a:pt x="30422" y="3000"/>
                    <a:pt x="30422" y="3000"/>
                  </a:cubicBezTo>
                  <a:cubicBezTo>
                    <a:pt x="30422" y="21000"/>
                    <a:pt x="30422" y="21000"/>
                    <a:pt x="30422" y="21000"/>
                  </a:cubicBezTo>
                  <a:cubicBezTo>
                    <a:pt x="38873" y="10500"/>
                    <a:pt x="52394" y="0"/>
                    <a:pt x="72676" y="0"/>
                  </a:cubicBezTo>
                  <a:cubicBezTo>
                    <a:pt x="103098" y="0"/>
                    <a:pt x="120000" y="18000"/>
                    <a:pt x="120000" y="45000"/>
                  </a:cubicBezTo>
                  <a:cubicBezTo>
                    <a:pt x="120000" y="120000"/>
                    <a:pt x="120000" y="120000"/>
                    <a:pt x="120000" y="120000"/>
                  </a:cubicBezTo>
                  <a:cubicBezTo>
                    <a:pt x="89577" y="120000"/>
                    <a:pt x="89577" y="120000"/>
                    <a:pt x="89577" y="120000"/>
                  </a:cubicBezTo>
                  <a:cubicBezTo>
                    <a:pt x="89577" y="54000"/>
                    <a:pt x="89577" y="54000"/>
                    <a:pt x="89577" y="54000"/>
                  </a:cubicBezTo>
                  <a:cubicBezTo>
                    <a:pt x="89577" y="36000"/>
                    <a:pt x="79436" y="25500"/>
                    <a:pt x="60845" y="25500"/>
                  </a:cubicBezTo>
                  <a:cubicBezTo>
                    <a:pt x="43943" y="25500"/>
                    <a:pt x="30422" y="36000"/>
                    <a:pt x="30422" y="54000"/>
                  </a:cubicBezTo>
                  <a:cubicBezTo>
                    <a:pt x="30422" y="120000"/>
                    <a:pt x="30422" y="120000"/>
                    <a:pt x="30422" y="120000"/>
                  </a:cubicBezTo>
                  <a:cubicBezTo>
                    <a:pt x="0" y="120000"/>
                    <a:pt x="0" y="120000"/>
                    <a:pt x="0" y="120000"/>
                  </a:cubicBezTo>
                  <a:lnTo>
                    <a:pt x="0" y="3000"/>
                  </a:lnTo>
                  <a:close/>
                </a:path>
              </a:pathLst>
            </a:custGeom>
            <a:solidFill>
              <a:srgbClr val="A9BD39"/>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211" name="Shape 211"/>
            <p:cNvSpPr/>
            <p:nvPr/>
          </p:nvSpPr>
          <p:spPr>
            <a:xfrm>
              <a:off x="3870325" y="1181100"/>
              <a:ext cx="163511" cy="244474"/>
            </a:xfrm>
            <a:custGeom>
              <a:avLst/>
              <a:gdLst/>
              <a:ahLst/>
              <a:cxnLst/>
              <a:rect l="0" t="0" r="0" b="0"/>
              <a:pathLst>
                <a:path w="120000" h="120000" extrusionOk="0">
                  <a:moveTo>
                    <a:pt x="0" y="0"/>
                  </a:moveTo>
                  <a:lnTo>
                    <a:pt x="30291" y="0"/>
                  </a:lnTo>
                  <a:lnTo>
                    <a:pt x="30291" y="71688"/>
                  </a:lnTo>
                  <a:lnTo>
                    <a:pt x="82718" y="33506"/>
                  </a:lnTo>
                  <a:lnTo>
                    <a:pt x="118834" y="33506"/>
                  </a:lnTo>
                  <a:lnTo>
                    <a:pt x="67572" y="68571"/>
                  </a:lnTo>
                  <a:lnTo>
                    <a:pt x="120000" y="120000"/>
                  </a:lnTo>
                  <a:lnTo>
                    <a:pt x="87378" y="120000"/>
                  </a:lnTo>
                  <a:lnTo>
                    <a:pt x="47766" y="81818"/>
                  </a:lnTo>
                  <a:lnTo>
                    <a:pt x="30291" y="95064"/>
                  </a:lnTo>
                  <a:lnTo>
                    <a:pt x="30291" y="120000"/>
                  </a:lnTo>
                  <a:lnTo>
                    <a:pt x="0" y="120000"/>
                  </a:lnTo>
                  <a:lnTo>
                    <a:pt x="0" y="0"/>
                  </a:lnTo>
                  <a:close/>
                </a:path>
              </a:pathLst>
            </a:custGeom>
            <a:solidFill>
              <a:srgbClr val="A9BD39"/>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212" name="Shape 212"/>
            <p:cNvSpPr/>
            <p:nvPr/>
          </p:nvSpPr>
          <p:spPr>
            <a:xfrm>
              <a:off x="4035425" y="1244600"/>
              <a:ext cx="169861" cy="184149"/>
            </a:xfrm>
            <a:custGeom>
              <a:avLst/>
              <a:gdLst/>
              <a:ahLst/>
              <a:cxnLst/>
              <a:rect l="0" t="0" r="0" b="0"/>
              <a:pathLst>
                <a:path w="120000" h="120000" extrusionOk="0">
                  <a:moveTo>
                    <a:pt x="0" y="60000"/>
                  </a:moveTo>
                  <a:cubicBezTo>
                    <a:pt x="0" y="60000"/>
                    <a:pt x="0" y="60000"/>
                    <a:pt x="0" y="60000"/>
                  </a:cubicBezTo>
                  <a:cubicBezTo>
                    <a:pt x="0" y="27804"/>
                    <a:pt x="25263" y="0"/>
                    <a:pt x="60000" y="0"/>
                  </a:cubicBezTo>
                  <a:cubicBezTo>
                    <a:pt x="99473" y="0"/>
                    <a:pt x="120000" y="29268"/>
                    <a:pt x="120000" y="61463"/>
                  </a:cubicBezTo>
                  <a:cubicBezTo>
                    <a:pt x="120000" y="64390"/>
                    <a:pt x="120000" y="67317"/>
                    <a:pt x="118421" y="70243"/>
                  </a:cubicBezTo>
                  <a:cubicBezTo>
                    <a:pt x="28421" y="70243"/>
                    <a:pt x="28421" y="70243"/>
                    <a:pt x="28421" y="70243"/>
                  </a:cubicBezTo>
                  <a:cubicBezTo>
                    <a:pt x="31578" y="87804"/>
                    <a:pt x="45789" y="98048"/>
                    <a:pt x="63157" y="98048"/>
                  </a:cubicBezTo>
                  <a:cubicBezTo>
                    <a:pt x="77368" y="98048"/>
                    <a:pt x="86842" y="93658"/>
                    <a:pt x="97894" y="84878"/>
                  </a:cubicBezTo>
                  <a:cubicBezTo>
                    <a:pt x="113684" y="98048"/>
                    <a:pt x="113684" y="98048"/>
                    <a:pt x="113684" y="98048"/>
                  </a:cubicBezTo>
                  <a:cubicBezTo>
                    <a:pt x="102631" y="111219"/>
                    <a:pt x="85263" y="120000"/>
                    <a:pt x="63157" y="120000"/>
                  </a:cubicBezTo>
                  <a:cubicBezTo>
                    <a:pt x="26842" y="120000"/>
                    <a:pt x="0" y="96585"/>
                    <a:pt x="0" y="60000"/>
                  </a:cubicBezTo>
                  <a:close/>
                  <a:moveTo>
                    <a:pt x="91578" y="52682"/>
                  </a:moveTo>
                  <a:cubicBezTo>
                    <a:pt x="90000" y="35121"/>
                    <a:pt x="78947" y="21951"/>
                    <a:pt x="60000" y="21951"/>
                  </a:cubicBezTo>
                  <a:cubicBezTo>
                    <a:pt x="42631" y="21951"/>
                    <a:pt x="30000" y="33658"/>
                    <a:pt x="28421" y="52682"/>
                  </a:cubicBezTo>
                  <a:lnTo>
                    <a:pt x="91578" y="52682"/>
                  </a:lnTo>
                  <a:close/>
                </a:path>
              </a:pathLst>
            </a:custGeom>
            <a:solidFill>
              <a:srgbClr val="A9BD39"/>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213" name="Shape 213"/>
            <p:cNvSpPr/>
            <p:nvPr/>
          </p:nvSpPr>
          <p:spPr>
            <a:xfrm>
              <a:off x="4210050" y="1249362"/>
              <a:ext cx="180975" cy="231775"/>
            </a:xfrm>
            <a:custGeom>
              <a:avLst/>
              <a:gdLst/>
              <a:ahLst/>
              <a:cxnLst/>
              <a:rect l="0" t="0" r="0" b="0"/>
              <a:pathLst>
                <a:path w="120000" h="120000" extrusionOk="0">
                  <a:moveTo>
                    <a:pt x="7407" y="114174"/>
                  </a:moveTo>
                  <a:cubicBezTo>
                    <a:pt x="16296" y="97864"/>
                    <a:pt x="16296" y="97864"/>
                    <a:pt x="16296" y="97864"/>
                  </a:cubicBezTo>
                  <a:cubicBezTo>
                    <a:pt x="20740" y="100194"/>
                    <a:pt x="26666" y="101359"/>
                    <a:pt x="32592" y="101359"/>
                  </a:cubicBezTo>
                  <a:cubicBezTo>
                    <a:pt x="40000" y="101359"/>
                    <a:pt x="44444" y="99029"/>
                    <a:pt x="48888" y="90873"/>
                  </a:cubicBezTo>
                  <a:cubicBezTo>
                    <a:pt x="0" y="0"/>
                    <a:pt x="0" y="0"/>
                    <a:pt x="0" y="0"/>
                  </a:cubicBezTo>
                  <a:cubicBezTo>
                    <a:pt x="28148" y="0"/>
                    <a:pt x="28148" y="0"/>
                    <a:pt x="28148" y="0"/>
                  </a:cubicBezTo>
                  <a:cubicBezTo>
                    <a:pt x="62222" y="67572"/>
                    <a:pt x="62222" y="67572"/>
                    <a:pt x="62222" y="67572"/>
                  </a:cubicBezTo>
                  <a:cubicBezTo>
                    <a:pt x="91851" y="0"/>
                    <a:pt x="91851" y="0"/>
                    <a:pt x="91851" y="0"/>
                  </a:cubicBezTo>
                  <a:cubicBezTo>
                    <a:pt x="120000" y="0"/>
                    <a:pt x="120000" y="0"/>
                    <a:pt x="120000" y="0"/>
                  </a:cubicBezTo>
                  <a:cubicBezTo>
                    <a:pt x="72592" y="94368"/>
                    <a:pt x="72592" y="94368"/>
                    <a:pt x="72592" y="94368"/>
                  </a:cubicBezTo>
                  <a:cubicBezTo>
                    <a:pt x="63703" y="113009"/>
                    <a:pt x="53333" y="120000"/>
                    <a:pt x="35555" y="120000"/>
                  </a:cubicBezTo>
                  <a:cubicBezTo>
                    <a:pt x="23703" y="120000"/>
                    <a:pt x="16296" y="117669"/>
                    <a:pt x="7407" y="114174"/>
                  </a:cubicBezTo>
                  <a:close/>
                </a:path>
              </a:pathLst>
            </a:custGeom>
            <a:solidFill>
              <a:srgbClr val="A9BD39"/>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214" name="Shape 214"/>
            <p:cNvSpPr/>
            <p:nvPr/>
          </p:nvSpPr>
          <p:spPr>
            <a:xfrm>
              <a:off x="4494212" y="1179512"/>
              <a:ext cx="101599" cy="246062"/>
            </a:xfrm>
            <a:custGeom>
              <a:avLst/>
              <a:gdLst/>
              <a:ahLst/>
              <a:cxnLst/>
              <a:rect l="0" t="0" r="0" b="0"/>
              <a:pathLst>
                <a:path w="120000" h="120000" extrusionOk="0">
                  <a:moveTo>
                    <a:pt x="26086" y="47339"/>
                  </a:moveTo>
                  <a:cubicBezTo>
                    <a:pt x="0" y="47339"/>
                    <a:pt x="0" y="47339"/>
                    <a:pt x="0" y="47339"/>
                  </a:cubicBezTo>
                  <a:cubicBezTo>
                    <a:pt x="0" y="36330"/>
                    <a:pt x="0" y="36330"/>
                    <a:pt x="0" y="36330"/>
                  </a:cubicBezTo>
                  <a:cubicBezTo>
                    <a:pt x="26086" y="36330"/>
                    <a:pt x="26086" y="36330"/>
                    <a:pt x="26086" y="36330"/>
                  </a:cubicBezTo>
                  <a:cubicBezTo>
                    <a:pt x="26086" y="28623"/>
                    <a:pt x="26086" y="28623"/>
                    <a:pt x="26086" y="28623"/>
                  </a:cubicBezTo>
                  <a:cubicBezTo>
                    <a:pt x="26086" y="18715"/>
                    <a:pt x="33913" y="12110"/>
                    <a:pt x="44347" y="6605"/>
                  </a:cubicBezTo>
                  <a:cubicBezTo>
                    <a:pt x="54782" y="2201"/>
                    <a:pt x="70434" y="0"/>
                    <a:pt x="88695" y="0"/>
                  </a:cubicBezTo>
                  <a:cubicBezTo>
                    <a:pt x="101739" y="0"/>
                    <a:pt x="109565" y="1100"/>
                    <a:pt x="120000" y="2201"/>
                  </a:cubicBezTo>
                  <a:cubicBezTo>
                    <a:pt x="120000" y="13211"/>
                    <a:pt x="120000" y="13211"/>
                    <a:pt x="120000" y="13211"/>
                  </a:cubicBezTo>
                  <a:cubicBezTo>
                    <a:pt x="109565" y="12110"/>
                    <a:pt x="101739" y="11009"/>
                    <a:pt x="91304" y="11009"/>
                  </a:cubicBezTo>
                  <a:cubicBezTo>
                    <a:pt x="67826" y="11009"/>
                    <a:pt x="57391" y="17614"/>
                    <a:pt x="57391" y="29724"/>
                  </a:cubicBezTo>
                  <a:cubicBezTo>
                    <a:pt x="57391" y="36330"/>
                    <a:pt x="57391" y="36330"/>
                    <a:pt x="57391" y="36330"/>
                  </a:cubicBezTo>
                  <a:cubicBezTo>
                    <a:pt x="120000" y="36330"/>
                    <a:pt x="120000" y="36330"/>
                    <a:pt x="120000" y="36330"/>
                  </a:cubicBezTo>
                  <a:cubicBezTo>
                    <a:pt x="120000" y="47339"/>
                    <a:pt x="120000" y="47339"/>
                    <a:pt x="120000" y="47339"/>
                  </a:cubicBezTo>
                  <a:cubicBezTo>
                    <a:pt x="57391" y="47339"/>
                    <a:pt x="57391" y="47339"/>
                    <a:pt x="57391" y="47339"/>
                  </a:cubicBezTo>
                  <a:cubicBezTo>
                    <a:pt x="57391" y="120000"/>
                    <a:pt x="57391" y="120000"/>
                    <a:pt x="57391" y="120000"/>
                  </a:cubicBezTo>
                  <a:cubicBezTo>
                    <a:pt x="26086" y="120000"/>
                    <a:pt x="26086" y="120000"/>
                    <a:pt x="26086" y="120000"/>
                  </a:cubicBezTo>
                  <a:lnTo>
                    <a:pt x="26086" y="47339"/>
                  </a:lnTo>
                  <a:close/>
                </a:path>
              </a:pathLst>
            </a:custGeom>
            <a:solidFill>
              <a:srgbClr val="5B5A4B"/>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215" name="Shape 215"/>
            <p:cNvSpPr/>
            <p:nvPr/>
          </p:nvSpPr>
          <p:spPr>
            <a:xfrm>
              <a:off x="4591050" y="1249362"/>
              <a:ext cx="179386" cy="179388"/>
            </a:xfrm>
            <a:custGeom>
              <a:avLst/>
              <a:gdLst/>
              <a:ahLst/>
              <a:cxnLst/>
              <a:rect l="0" t="0" r="0" b="0"/>
              <a:pathLst>
                <a:path w="120000" h="120000" extrusionOk="0">
                  <a:moveTo>
                    <a:pt x="0" y="60000"/>
                  </a:moveTo>
                  <a:cubicBezTo>
                    <a:pt x="0" y="60000"/>
                    <a:pt x="0" y="60000"/>
                    <a:pt x="0" y="60000"/>
                  </a:cubicBezTo>
                  <a:cubicBezTo>
                    <a:pt x="0" y="27000"/>
                    <a:pt x="25500" y="0"/>
                    <a:pt x="60000" y="0"/>
                  </a:cubicBezTo>
                  <a:cubicBezTo>
                    <a:pt x="94500" y="0"/>
                    <a:pt x="120000" y="27000"/>
                    <a:pt x="120000" y="60000"/>
                  </a:cubicBezTo>
                  <a:cubicBezTo>
                    <a:pt x="120000" y="60000"/>
                    <a:pt x="120000" y="60000"/>
                    <a:pt x="120000" y="60000"/>
                  </a:cubicBezTo>
                  <a:cubicBezTo>
                    <a:pt x="120000" y="93000"/>
                    <a:pt x="94500" y="120000"/>
                    <a:pt x="60000" y="120000"/>
                  </a:cubicBezTo>
                  <a:cubicBezTo>
                    <a:pt x="25500" y="120000"/>
                    <a:pt x="0" y="93000"/>
                    <a:pt x="0" y="60000"/>
                  </a:cubicBezTo>
                  <a:close/>
                  <a:moveTo>
                    <a:pt x="102000" y="60000"/>
                  </a:moveTo>
                  <a:cubicBezTo>
                    <a:pt x="102000" y="60000"/>
                    <a:pt x="102000" y="60000"/>
                    <a:pt x="102000" y="60000"/>
                  </a:cubicBezTo>
                  <a:cubicBezTo>
                    <a:pt x="102000" y="36000"/>
                    <a:pt x="84000" y="15000"/>
                    <a:pt x="60000" y="15000"/>
                  </a:cubicBezTo>
                  <a:cubicBezTo>
                    <a:pt x="34500" y="15000"/>
                    <a:pt x="18000" y="36000"/>
                    <a:pt x="18000" y="60000"/>
                  </a:cubicBezTo>
                  <a:cubicBezTo>
                    <a:pt x="18000" y="60000"/>
                    <a:pt x="18000" y="60000"/>
                    <a:pt x="18000" y="60000"/>
                  </a:cubicBezTo>
                  <a:cubicBezTo>
                    <a:pt x="18000" y="85500"/>
                    <a:pt x="36000" y="105000"/>
                    <a:pt x="60000" y="105000"/>
                  </a:cubicBezTo>
                  <a:cubicBezTo>
                    <a:pt x="85500" y="105000"/>
                    <a:pt x="102000" y="85500"/>
                    <a:pt x="102000" y="60000"/>
                  </a:cubicBezTo>
                  <a:close/>
                </a:path>
              </a:pathLst>
            </a:custGeom>
            <a:solidFill>
              <a:srgbClr val="5B5A4B"/>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216" name="Shape 216"/>
            <p:cNvSpPr/>
            <p:nvPr/>
          </p:nvSpPr>
          <p:spPr>
            <a:xfrm>
              <a:off x="4799012" y="1249362"/>
              <a:ext cx="96836" cy="176212"/>
            </a:xfrm>
            <a:custGeom>
              <a:avLst/>
              <a:gdLst/>
              <a:ahLst/>
              <a:cxnLst/>
              <a:rect l="0" t="0" r="0" b="0"/>
              <a:pathLst>
                <a:path w="120000" h="120000" extrusionOk="0">
                  <a:moveTo>
                    <a:pt x="0" y="3076"/>
                  </a:moveTo>
                  <a:cubicBezTo>
                    <a:pt x="33488" y="3076"/>
                    <a:pt x="33488" y="3076"/>
                    <a:pt x="33488" y="3076"/>
                  </a:cubicBezTo>
                  <a:cubicBezTo>
                    <a:pt x="33488" y="33846"/>
                    <a:pt x="33488" y="33846"/>
                    <a:pt x="33488" y="33846"/>
                  </a:cubicBezTo>
                  <a:cubicBezTo>
                    <a:pt x="47441" y="13846"/>
                    <a:pt x="78139" y="0"/>
                    <a:pt x="120000" y="0"/>
                  </a:cubicBezTo>
                  <a:cubicBezTo>
                    <a:pt x="120000" y="20000"/>
                    <a:pt x="120000" y="20000"/>
                    <a:pt x="120000" y="20000"/>
                  </a:cubicBezTo>
                  <a:cubicBezTo>
                    <a:pt x="117209" y="20000"/>
                    <a:pt x="117209" y="20000"/>
                    <a:pt x="117209" y="20000"/>
                  </a:cubicBezTo>
                  <a:cubicBezTo>
                    <a:pt x="69767" y="20000"/>
                    <a:pt x="33488" y="38461"/>
                    <a:pt x="33488" y="73846"/>
                  </a:cubicBezTo>
                  <a:cubicBezTo>
                    <a:pt x="33488" y="120000"/>
                    <a:pt x="33488" y="120000"/>
                    <a:pt x="33488" y="120000"/>
                  </a:cubicBezTo>
                  <a:cubicBezTo>
                    <a:pt x="0" y="120000"/>
                    <a:pt x="0" y="120000"/>
                    <a:pt x="0" y="120000"/>
                  </a:cubicBezTo>
                  <a:lnTo>
                    <a:pt x="0" y="3076"/>
                  </a:lnTo>
                  <a:close/>
                </a:path>
              </a:pathLst>
            </a:custGeom>
            <a:solidFill>
              <a:srgbClr val="5B5A4B"/>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217" name="Shape 217"/>
            <p:cNvSpPr/>
            <p:nvPr/>
          </p:nvSpPr>
          <p:spPr>
            <a:xfrm>
              <a:off x="5011737" y="1190625"/>
              <a:ext cx="187324" cy="234949"/>
            </a:xfrm>
            <a:custGeom>
              <a:avLst/>
              <a:gdLst/>
              <a:ahLst/>
              <a:cxnLst/>
              <a:rect l="0" t="0" r="0" b="0"/>
              <a:pathLst>
                <a:path w="120000" h="120000" extrusionOk="0">
                  <a:moveTo>
                    <a:pt x="0" y="0"/>
                  </a:moveTo>
                  <a:cubicBezTo>
                    <a:pt x="62857" y="0"/>
                    <a:pt x="62857" y="0"/>
                    <a:pt x="62857" y="0"/>
                  </a:cubicBezTo>
                  <a:cubicBezTo>
                    <a:pt x="80000" y="0"/>
                    <a:pt x="92857" y="4615"/>
                    <a:pt x="101428" y="11538"/>
                  </a:cubicBezTo>
                  <a:cubicBezTo>
                    <a:pt x="107142" y="16153"/>
                    <a:pt x="111428" y="23076"/>
                    <a:pt x="111428" y="30000"/>
                  </a:cubicBezTo>
                  <a:cubicBezTo>
                    <a:pt x="111428" y="31153"/>
                    <a:pt x="111428" y="31153"/>
                    <a:pt x="111428" y="31153"/>
                  </a:cubicBezTo>
                  <a:cubicBezTo>
                    <a:pt x="111428" y="46153"/>
                    <a:pt x="100000" y="54230"/>
                    <a:pt x="87142" y="58846"/>
                  </a:cubicBezTo>
                  <a:cubicBezTo>
                    <a:pt x="105714" y="62307"/>
                    <a:pt x="120000" y="70384"/>
                    <a:pt x="120000" y="87692"/>
                  </a:cubicBezTo>
                  <a:cubicBezTo>
                    <a:pt x="120000" y="87692"/>
                    <a:pt x="120000" y="87692"/>
                    <a:pt x="120000" y="87692"/>
                  </a:cubicBezTo>
                  <a:cubicBezTo>
                    <a:pt x="120000" y="108461"/>
                    <a:pt x="98571" y="120000"/>
                    <a:pt x="65714" y="120000"/>
                  </a:cubicBezTo>
                  <a:cubicBezTo>
                    <a:pt x="0" y="120000"/>
                    <a:pt x="0" y="120000"/>
                    <a:pt x="0" y="120000"/>
                  </a:cubicBezTo>
                  <a:lnTo>
                    <a:pt x="0" y="0"/>
                  </a:lnTo>
                  <a:close/>
                  <a:moveTo>
                    <a:pt x="60000" y="54230"/>
                  </a:moveTo>
                  <a:cubicBezTo>
                    <a:pt x="80000" y="54230"/>
                    <a:pt x="94285" y="46153"/>
                    <a:pt x="94285" y="32307"/>
                  </a:cubicBezTo>
                  <a:cubicBezTo>
                    <a:pt x="94285" y="32307"/>
                    <a:pt x="94285" y="32307"/>
                    <a:pt x="94285" y="32307"/>
                  </a:cubicBezTo>
                  <a:cubicBezTo>
                    <a:pt x="94285" y="20769"/>
                    <a:pt x="82857" y="12692"/>
                    <a:pt x="61428" y="12692"/>
                  </a:cubicBezTo>
                  <a:cubicBezTo>
                    <a:pt x="15714" y="12692"/>
                    <a:pt x="15714" y="12692"/>
                    <a:pt x="15714" y="12692"/>
                  </a:cubicBezTo>
                  <a:cubicBezTo>
                    <a:pt x="15714" y="54230"/>
                    <a:pt x="15714" y="54230"/>
                    <a:pt x="15714" y="54230"/>
                  </a:cubicBezTo>
                  <a:lnTo>
                    <a:pt x="60000" y="54230"/>
                  </a:lnTo>
                  <a:close/>
                  <a:moveTo>
                    <a:pt x="65714" y="108461"/>
                  </a:moveTo>
                  <a:cubicBezTo>
                    <a:pt x="88571" y="108461"/>
                    <a:pt x="102857" y="100384"/>
                    <a:pt x="102857" y="86538"/>
                  </a:cubicBezTo>
                  <a:cubicBezTo>
                    <a:pt x="102857" y="86538"/>
                    <a:pt x="102857" y="86538"/>
                    <a:pt x="102857" y="86538"/>
                  </a:cubicBezTo>
                  <a:cubicBezTo>
                    <a:pt x="102857" y="73846"/>
                    <a:pt x="88571" y="65769"/>
                    <a:pt x="62857" y="65769"/>
                  </a:cubicBezTo>
                  <a:cubicBezTo>
                    <a:pt x="15714" y="65769"/>
                    <a:pt x="15714" y="65769"/>
                    <a:pt x="15714" y="65769"/>
                  </a:cubicBezTo>
                  <a:cubicBezTo>
                    <a:pt x="15714" y="108461"/>
                    <a:pt x="15714" y="108461"/>
                    <a:pt x="15714" y="108461"/>
                  </a:cubicBezTo>
                  <a:lnTo>
                    <a:pt x="65714" y="108461"/>
                  </a:lnTo>
                  <a:close/>
                </a:path>
              </a:pathLst>
            </a:custGeom>
            <a:solidFill>
              <a:srgbClr val="5B5A4B"/>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218" name="Shape 218"/>
            <p:cNvSpPr/>
            <p:nvPr/>
          </p:nvSpPr>
          <p:spPr>
            <a:xfrm>
              <a:off x="5232400" y="1254125"/>
              <a:ext cx="149225" cy="174625"/>
            </a:xfrm>
            <a:custGeom>
              <a:avLst/>
              <a:gdLst/>
              <a:ahLst/>
              <a:cxnLst/>
              <a:rect l="0" t="0" r="0" b="0"/>
              <a:pathLst>
                <a:path w="120000" h="120000" extrusionOk="0">
                  <a:moveTo>
                    <a:pt x="0" y="72307"/>
                  </a:moveTo>
                  <a:cubicBezTo>
                    <a:pt x="0" y="0"/>
                    <a:pt x="0" y="0"/>
                    <a:pt x="0" y="0"/>
                  </a:cubicBezTo>
                  <a:cubicBezTo>
                    <a:pt x="21492" y="0"/>
                    <a:pt x="21492" y="0"/>
                    <a:pt x="21492" y="0"/>
                  </a:cubicBezTo>
                  <a:cubicBezTo>
                    <a:pt x="21492" y="67692"/>
                    <a:pt x="21492" y="67692"/>
                    <a:pt x="21492" y="67692"/>
                  </a:cubicBezTo>
                  <a:cubicBezTo>
                    <a:pt x="21492" y="90769"/>
                    <a:pt x="34029" y="104615"/>
                    <a:pt x="59104" y="104615"/>
                  </a:cubicBezTo>
                  <a:cubicBezTo>
                    <a:pt x="82388" y="104615"/>
                    <a:pt x="100298" y="89230"/>
                    <a:pt x="100298" y="67692"/>
                  </a:cubicBezTo>
                  <a:cubicBezTo>
                    <a:pt x="100298" y="0"/>
                    <a:pt x="100298" y="0"/>
                    <a:pt x="100298" y="0"/>
                  </a:cubicBezTo>
                  <a:cubicBezTo>
                    <a:pt x="120000" y="0"/>
                    <a:pt x="120000" y="0"/>
                    <a:pt x="120000" y="0"/>
                  </a:cubicBezTo>
                  <a:cubicBezTo>
                    <a:pt x="120000" y="116923"/>
                    <a:pt x="120000" y="116923"/>
                    <a:pt x="120000" y="116923"/>
                  </a:cubicBezTo>
                  <a:cubicBezTo>
                    <a:pt x="100298" y="116923"/>
                    <a:pt x="100298" y="116923"/>
                    <a:pt x="100298" y="116923"/>
                  </a:cubicBezTo>
                  <a:cubicBezTo>
                    <a:pt x="100298" y="96923"/>
                    <a:pt x="100298" y="96923"/>
                    <a:pt x="100298" y="96923"/>
                  </a:cubicBezTo>
                  <a:cubicBezTo>
                    <a:pt x="91343" y="109230"/>
                    <a:pt x="77014" y="120000"/>
                    <a:pt x="53731" y="120000"/>
                  </a:cubicBezTo>
                  <a:cubicBezTo>
                    <a:pt x="19701" y="120000"/>
                    <a:pt x="0" y="100000"/>
                    <a:pt x="0" y="72307"/>
                  </a:cubicBezTo>
                  <a:close/>
                </a:path>
              </a:pathLst>
            </a:custGeom>
            <a:solidFill>
              <a:srgbClr val="5B5A4B"/>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219" name="Shape 219"/>
            <p:cNvSpPr/>
            <p:nvPr/>
          </p:nvSpPr>
          <p:spPr>
            <a:xfrm>
              <a:off x="5414962" y="1249362"/>
              <a:ext cx="131761" cy="179388"/>
            </a:xfrm>
            <a:custGeom>
              <a:avLst/>
              <a:gdLst/>
              <a:ahLst/>
              <a:cxnLst/>
              <a:rect l="0" t="0" r="0" b="0"/>
              <a:pathLst>
                <a:path w="120000" h="120000" extrusionOk="0">
                  <a:moveTo>
                    <a:pt x="0" y="103500"/>
                  </a:moveTo>
                  <a:cubicBezTo>
                    <a:pt x="12203" y="90000"/>
                    <a:pt x="12203" y="90000"/>
                    <a:pt x="12203" y="90000"/>
                  </a:cubicBezTo>
                  <a:cubicBezTo>
                    <a:pt x="28474" y="100500"/>
                    <a:pt x="46779" y="105000"/>
                    <a:pt x="65084" y="105000"/>
                  </a:cubicBezTo>
                  <a:cubicBezTo>
                    <a:pt x="85423" y="105000"/>
                    <a:pt x="97627" y="97500"/>
                    <a:pt x="97627" y="87000"/>
                  </a:cubicBezTo>
                  <a:cubicBezTo>
                    <a:pt x="97627" y="87000"/>
                    <a:pt x="97627" y="87000"/>
                    <a:pt x="97627" y="87000"/>
                  </a:cubicBezTo>
                  <a:cubicBezTo>
                    <a:pt x="97627" y="75000"/>
                    <a:pt x="79322" y="70500"/>
                    <a:pt x="58983" y="66000"/>
                  </a:cubicBezTo>
                  <a:cubicBezTo>
                    <a:pt x="34576" y="61500"/>
                    <a:pt x="8135" y="55500"/>
                    <a:pt x="8135" y="34500"/>
                  </a:cubicBezTo>
                  <a:cubicBezTo>
                    <a:pt x="8135" y="33000"/>
                    <a:pt x="8135" y="33000"/>
                    <a:pt x="8135" y="33000"/>
                  </a:cubicBezTo>
                  <a:cubicBezTo>
                    <a:pt x="8135" y="13500"/>
                    <a:pt x="30508" y="0"/>
                    <a:pt x="61016" y="0"/>
                  </a:cubicBezTo>
                  <a:cubicBezTo>
                    <a:pt x="79322" y="0"/>
                    <a:pt x="101694" y="6000"/>
                    <a:pt x="115932" y="13500"/>
                  </a:cubicBezTo>
                  <a:cubicBezTo>
                    <a:pt x="105762" y="25500"/>
                    <a:pt x="105762" y="25500"/>
                    <a:pt x="105762" y="25500"/>
                  </a:cubicBezTo>
                  <a:cubicBezTo>
                    <a:pt x="91525" y="19500"/>
                    <a:pt x="75254" y="15000"/>
                    <a:pt x="61016" y="15000"/>
                  </a:cubicBezTo>
                  <a:cubicBezTo>
                    <a:pt x="42711" y="15000"/>
                    <a:pt x="30508" y="22500"/>
                    <a:pt x="30508" y="31500"/>
                  </a:cubicBezTo>
                  <a:cubicBezTo>
                    <a:pt x="30508" y="31500"/>
                    <a:pt x="30508" y="31500"/>
                    <a:pt x="30508" y="31500"/>
                  </a:cubicBezTo>
                  <a:cubicBezTo>
                    <a:pt x="30508" y="43500"/>
                    <a:pt x="48813" y="46500"/>
                    <a:pt x="69152" y="52500"/>
                  </a:cubicBezTo>
                  <a:cubicBezTo>
                    <a:pt x="93559" y="57000"/>
                    <a:pt x="120000" y="64500"/>
                    <a:pt x="120000" y="85500"/>
                  </a:cubicBezTo>
                  <a:cubicBezTo>
                    <a:pt x="120000" y="85500"/>
                    <a:pt x="120000" y="85500"/>
                    <a:pt x="120000" y="85500"/>
                  </a:cubicBezTo>
                  <a:cubicBezTo>
                    <a:pt x="120000" y="106500"/>
                    <a:pt x="95593" y="120000"/>
                    <a:pt x="65084" y="120000"/>
                  </a:cubicBezTo>
                  <a:cubicBezTo>
                    <a:pt x="42711" y="120000"/>
                    <a:pt x="18305" y="112500"/>
                    <a:pt x="0" y="103500"/>
                  </a:cubicBezTo>
                  <a:close/>
                </a:path>
              </a:pathLst>
            </a:custGeom>
            <a:solidFill>
              <a:srgbClr val="5B5A4B"/>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220" name="Shape 220"/>
            <p:cNvSpPr/>
            <p:nvPr/>
          </p:nvSpPr>
          <p:spPr>
            <a:xfrm>
              <a:off x="5578475" y="1185862"/>
              <a:ext cx="28575" cy="239712"/>
            </a:xfrm>
            <a:custGeom>
              <a:avLst/>
              <a:gdLst/>
              <a:ahLst/>
              <a:cxnLst/>
              <a:rect l="0" t="0" r="0" b="0"/>
              <a:pathLst>
                <a:path w="120000" h="120000" extrusionOk="0">
                  <a:moveTo>
                    <a:pt x="0" y="0"/>
                  </a:moveTo>
                  <a:lnTo>
                    <a:pt x="120000" y="0"/>
                  </a:lnTo>
                  <a:lnTo>
                    <a:pt x="120000" y="14304"/>
                  </a:lnTo>
                  <a:lnTo>
                    <a:pt x="0" y="14304"/>
                  </a:lnTo>
                  <a:lnTo>
                    <a:pt x="0" y="0"/>
                  </a:lnTo>
                  <a:close/>
                  <a:moveTo>
                    <a:pt x="6666" y="34172"/>
                  </a:moveTo>
                  <a:lnTo>
                    <a:pt x="113333" y="34172"/>
                  </a:lnTo>
                  <a:lnTo>
                    <a:pt x="113333" y="120000"/>
                  </a:lnTo>
                  <a:lnTo>
                    <a:pt x="6666" y="120000"/>
                  </a:lnTo>
                  <a:lnTo>
                    <a:pt x="6666" y="34172"/>
                  </a:lnTo>
                  <a:close/>
                </a:path>
              </a:pathLst>
            </a:custGeom>
            <a:solidFill>
              <a:srgbClr val="5B5A4B"/>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221" name="Shape 221"/>
            <p:cNvSpPr/>
            <p:nvPr/>
          </p:nvSpPr>
          <p:spPr>
            <a:xfrm>
              <a:off x="5654675" y="1249362"/>
              <a:ext cx="150811" cy="176212"/>
            </a:xfrm>
            <a:custGeom>
              <a:avLst/>
              <a:gdLst/>
              <a:ahLst/>
              <a:cxnLst/>
              <a:rect l="0" t="0" r="0" b="0"/>
              <a:pathLst>
                <a:path w="120000" h="120000" extrusionOk="0">
                  <a:moveTo>
                    <a:pt x="0" y="3076"/>
                  </a:moveTo>
                  <a:cubicBezTo>
                    <a:pt x="21176" y="3076"/>
                    <a:pt x="21176" y="3076"/>
                    <a:pt x="21176" y="3076"/>
                  </a:cubicBezTo>
                  <a:cubicBezTo>
                    <a:pt x="21176" y="23076"/>
                    <a:pt x="21176" y="23076"/>
                    <a:pt x="21176" y="23076"/>
                  </a:cubicBezTo>
                  <a:cubicBezTo>
                    <a:pt x="30000" y="10769"/>
                    <a:pt x="44117" y="0"/>
                    <a:pt x="67058" y="0"/>
                  </a:cubicBezTo>
                  <a:cubicBezTo>
                    <a:pt x="100588" y="0"/>
                    <a:pt x="120000" y="18461"/>
                    <a:pt x="120000" y="47692"/>
                  </a:cubicBezTo>
                  <a:cubicBezTo>
                    <a:pt x="120000" y="120000"/>
                    <a:pt x="120000" y="120000"/>
                    <a:pt x="120000" y="120000"/>
                  </a:cubicBezTo>
                  <a:cubicBezTo>
                    <a:pt x="98823" y="120000"/>
                    <a:pt x="98823" y="120000"/>
                    <a:pt x="98823" y="120000"/>
                  </a:cubicBezTo>
                  <a:cubicBezTo>
                    <a:pt x="98823" y="50769"/>
                    <a:pt x="98823" y="50769"/>
                    <a:pt x="98823" y="50769"/>
                  </a:cubicBezTo>
                  <a:cubicBezTo>
                    <a:pt x="98823" y="29230"/>
                    <a:pt x="84705" y="15384"/>
                    <a:pt x="61764" y="15384"/>
                  </a:cubicBezTo>
                  <a:cubicBezTo>
                    <a:pt x="38823" y="15384"/>
                    <a:pt x="21176" y="30769"/>
                    <a:pt x="21176" y="52307"/>
                  </a:cubicBezTo>
                  <a:cubicBezTo>
                    <a:pt x="21176" y="120000"/>
                    <a:pt x="21176" y="120000"/>
                    <a:pt x="21176" y="120000"/>
                  </a:cubicBezTo>
                  <a:cubicBezTo>
                    <a:pt x="0" y="120000"/>
                    <a:pt x="0" y="120000"/>
                    <a:pt x="0" y="120000"/>
                  </a:cubicBezTo>
                  <a:lnTo>
                    <a:pt x="0" y="3076"/>
                  </a:lnTo>
                  <a:close/>
                </a:path>
              </a:pathLst>
            </a:custGeom>
            <a:solidFill>
              <a:srgbClr val="5B5A4B"/>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222" name="Shape 222"/>
            <p:cNvSpPr/>
            <p:nvPr/>
          </p:nvSpPr>
          <p:spPr>
            <a:xfrm>
              <a:off x="5838825" y="1249362"/>
              <a:ext cx="160337" cy="179388"/>
            </a:xfrm>
            <a:custGeom>
              <a:avLst/>
              <a:gdLst/>
              <a:ahLst/>
              <a:cxnLst/>
              <a:rect l="0" t="0" r="0" b="0"/>
              <a:pathLst>
                <a:path w="120000" h="120000" extrusionOk="0">
                  <a:moveTo>
                    <a:pt x="63333" y="105000"/>
                  </a:moveTo>
                  <a:cubicBezTo>
                    <a:pt x="81666" y="105000"/>
                    <a:pt x="93333" y="99000"/>
                    <a:pt x="103333" y="88500"/>
                  </a:cubicBezTo>
                  <a:cubicBezTo>
                    <a:pt x="116666" y="99000"/>
                    <a:pt x="116666" y="99000"/>
                    <a:pt x="116666" y="99000"/>
                  </a:cubicBezTo>
                  <a:cubicBezTo>
                    <a:pt x="103333" y="111000"/>
                    <a:pt x="86666" y="120000"/>
                    <a:pt x="63333" y="120000"/>
                  </a:cubicBezTo>
                  <a:cubicBezTo>
                    <a:pt x="28333" y="120000"/>
                    <a:pt x="0" y="96000"/>
                    <a:pt x="0" y="60000"/>
                  </a:cubicBezTo>
                  <a:cubicBezTo>
                    <a:pt x="0" y="27000"/>
                    <a:pt x="25000" y="0"/>
                    <a:pt x="60000" y="0"/>
                  </a:cubicBezTo>
                  <a:cubicBezTo>
                    <a:pt x="98333" y="0"/>
                    <a:pt x="120000" y="27000"/>
                    <a:pt x="120000" y="61500"/>
                  </a:cubicBezTo>
                  <a:cubicBezTo>
                    <a:pt x="120000" y="63000"/>
                    <a:pt x="120000" y="64500"/>
                    <a:pt x="120000" y="67500"/>
                  </a:cubicBezTo>
                  <a:cubicBezTo>
                    <a:pt x="18333" y="67500"/>
                    <a:pt x="18333" y="67500"/>
                    <a:pt x="18333" y="67500"/>
                  </a:cubicBezTo>
                  <a:cubicBezTo>
                    <a:pt x="21666" y="91500"/>
                    <a:pt x="41666" y="105000"/>
                    <a:pt x="63333" y="105000"/>
                  </a:cubicBezTo>
                  <a:close/>
                  <a:moveTo>
                    <a:pt x="101666" y="52500"/>
                  </a:moveTo>
                  <a:cubicBezTo>
                    <a:pt x="98333" y="31500"/>
                    <a:pt x="85000" y="15000"/>
                    <a:pt x="60000" y="15000"/>
                  </a:cubicBezTo>
                  <a:cubicBezTo>
                    <a:pt x="38333" y="15000"/>
                    <a:pt x="21666" y="31500"/>
                    <a:pt x="18333" y="52500"/>
                  </a:cubicBezTo>
                  <a:lnTo>
                    <a:pt x="101666" y="52500"/>
                  </a:lnTo>
                  <a:close/>
                </a:path>
              </a:pathLst>
            </a:custGeom>
            <a:solidFill>
              <a:srgbClr val="5B5A4B"/>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223" name="Shape 223"/>
            <p:cNvSpPr/>
            <p:nvPr/>
          </p:nvSpPr>
          <p:spPr>
            <a:xfrm>
              <a:off x="6019800" y="1249362"/>
              <a:ext cx="131761" cy="179388"/>
            </a:xfrm>
            <a:custGeom>
              <a:avLst/>
              <a:gdLst/>
              <a:ahLst/>
              <a:cxnLst/>
              <a:rect l="0" t="0" r="0" b="0"/>
              <a:pathLst>
                <a:path w="120000" h="120000" extrusionOk="0">
                  <a:moveTo>
                    <a:pt x="0" y="103500"/>
                  </a:moveTo>
                  <a:cubicBezTo>
                    <a:pt x="12203" y="90000"/>
                    <a:pt x="12203" y="90000"/>
                    <a:pt x="12203" y="90000"/>
                  </a:cubicBezTo>
                  <a:cubicBezTo>
                    <a:pt x="28474" y="100500"/>
                    <a:pt x="48813" y="105000"/>
                    <a:pt x="67118" y="105000"/>
                  </a:cubicBezTo>
                  <a:cubicBezTo>
                    <a:pt x="85423" y="105000"/>
                    <a:pt x="99661" y="97500"/>
                    <a:pt x="99661" y="87000"/>
                  </a:cubicBezTo>
                  <a:cubicBezTo>
                    <a:pt x="99661" y="87000"/>
                    <a:pt x="99661" y="87000"/>
                    <a:pt x="99661" y="87000"/>
                  </a:cubicBezTo>
                  <a:cubicBezTo>
                    <a:pt x="99661" y="75000"/>
                    <a:pt x="81355" y="70500"/>
                    <a:pt x="58983" y="66000"/>
                  </a:cubicBezTo>
                  <a:cubicBezTo>
                    <a:pt x="34576" y="61500"/>
                    <a:pt x="8135" y="55500"/>
                    <a:pt x="8135" y="34500"/>
                  </a:cubicBezTo>
                  <a:cubicBezTo>
                    <a:pt x="8135" y="33000"/>
                    <a:pt x="8135" y="33000"/>
                    <a:pt x="8135" y="33000"/>
                  </a:cubicBezTo>
                  <a:cubicBezTo>
                    <a:pt x="8135" y="13500"/>
                    <a:pt x="30508" y="0"/>
                    <a:pt x="61016" y="0"/>
                  </a:cubicBezTo>
                  <a:cubicBezTo>
                    <a:pt x="81355" y="0"/>
                    <a:pt x="101694" y="6000"/>
                    <a:pt x="117966" y="13500"/>
                  </a:cubicBezTo>
                  <a:cubicBezTo>
                    <a:pt x="107796" y="25500"/>
                    <a:pt x="107796" y="25500"/>
                    <a:pt x="107796" y="25500"/>
                  </a:cubicBezTo>
                  <a:cubicBezTo>
                    <a:pt x="93559" y="19500"/>
                    <a:pt x="75254" y="15000"/>
                    <a:pt x="61016" y="15000"/>
                  </a:cubicBezTo>
                  <a:cubicBezTo>
                    <a:pt x="42711" y="15000"/>
                    <a:pt x="30508" y="22500"/>
                    <a:pt x="30508" y="31500"/>
                  </a:cubicBezTo>
                  <a:cubicBezTo>
                    <a:pt x="30508" y="31500"/>
                    <a:pt x="30508" y="31500"/>
                    <a:pt x="30508" y="31500"/>
                  </a:cubicBezTo>
                  <a:cubicBezTo>
                    <a:pt x="30508" y="43500"/>
                    <a:pt x="50847" y="46500"/>
                    <a:pt x="71186" y="52500"/>
                  </a:cubicBezTo>
                  <a:cubicBezTo>
                    <a:pt x="95593" y="57000"/>
                    <a:pt x="120000" y="64500"/>
                    <a:pt x="120000" y="85500"/>
                  </a:cubicBezTo>
                  <a:cubicBezTo>
                    <a:pt x="120000" y="85500"/>
                    <a:pt x="120000" y="85500"/>
                    <a:pt x="120000" y="85500"/>
                  </a:cubicBezTo>
                  <a:cubicBezTo>
                    <a:pt x="120000" y="106500"/>
                    <a:pt x="95593" y="120000"/>
                    <a:pt x="65084" y="120000"/>
                  </a:cubicBezTo>
                  <a:cubicBezTo>
                    <a:pt x="42711" y="120000"/>
                    <a:pt x="18305" y="112500"/>
                    <a:pt x="0" y="103500"/>
                  </a:cubicBezTo>
                  <a:close/>
                </a:path>
              </a:pathLst>
            </a:custGeom>
            <a:solidFill>
              <a:srgbClr val="5B5A4B"/>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sp>
          <p:nvSpPr>
            <p:cNvPr id="224" name="Shape 224"/>
            <p:cNvSpPr/>
            <p:nvPr/>
          </p:nvSpPr>
          <p:spPr>
            <a:xfrm>
              <a:off x="6172200" y="1249362"/>
              <a:ext cx="131761" cy="179388"/>
            </a:xfrm>
            <a:custGeom>
              <a:avLst/>
              <a:gdLst/>
              <a:ahLst/>
              <a:cxnLst/>
              <a:rect l="0" t="0" r="0" b="0"/>
              <a:pathLst>
                <a:path w="120000" h="120000" extrusionOk="0">
                  <a:moveTo>
                    <a:pt x="0" y="103500"/>
                  </a:moveTo>
                  <a:cubicBezTo>
                    <a:pt x="12203" y="90000"/>
                    <a:pt x="12203" y="90000"/>
                    <a:pt x="12203" y="90000"/>
                  </a:cubicBezTo>
                  <a:cubicBezTo>
                    <a:pt x="28474" y="100500"/>
                    <a:pt x="48813" y="105000"/>
                    <a:pt x="67118" y="105000"/>
                  </a:cubicBezTo>
                  <a:cubicBezTo>
                    <a:pt x="85423" y="105000"/>
                    <a:pt x="99661" y="97500"/>
                    <a:pt x="99661" y="87000"/>
                  </a:cubicBezTo>
                  <a:cubicBezTo>
                    <a:pt x="99661" y="87000"/>
                    <a:pt x="99661" y="87000"/>
                    <a:pt x="99661" y="87000"/>
                  </a:cubicBezTo>
                  <a:cubicBezTo>
                    <a:pt x="99661" y="75000"/>
                    <a:pt x="81355" y="70500"/>
                    <a:pt x="58983" y="66000"/>
                  </a:cubicBezTo>
                  <a:cubicBezTo>
                    <a:pt x="34576" y="61500"/>
                    <a:pt x="8135" y="55500"/>
                    <a:pt x="8135" y="34500"/>
                  </a:cubicBezTo>
                  <a:cubicBezTo>
                    <a:pt x="8135" y="33000"/>
                    <a:pt x="8135" y="33000"/>
                    <a:pt x="8135" y="33000"/>
                  </a:cubicBezTo>
                  <a:cubicBezTo>
                    <a:pt x="8135" y="13500"/>
                    <a:pt x="30508" y="0"/>
                    <a:pt x="61016" y="0"/>
                  </a:cubicBezTo>
                  <a:cubicBezTo>
                    <a:pt x="81355" y="0"/>
                    <a:pt x="101694" y="6000"/>
                    <a:pt x="117966" y="13500"/>
                  </a:cubicBezTo>
                  <a:cubicBezTo>
                    <a:pt x="107796" y="25500"/>
                    <a:pt x="107796" y="25500"/>
                    <a:pt x="107796" y="25500"/>
                  </a:cubicBezTo>
                  <a:cubicBezTo>
                    <a:pt x="91525" y="19500"/>
                    <a:pt x="75254" y="15000"/>
                    <a:pt x="61016" y="15000"/>
                  </a:cubicBezTo>
                  <a:cubicBezTo>
                    <a:pt x="42711" y="15000"/>
                    <a:pt x="30508" y="22500"/>
                    <a:pt x="30508" y="31500"/>
                  </a:cubicBezTo>
                  <a:cubicBezTo>
                    <a:pt x="30508" y="31500"/>
                    <a:pt x="30508" y="31500"/>
                    <a:pt x="30508" y="31500"/>
                  </a:cubicBezTo>
                  <a:cubicBezTo>
                    <a:pt x="30508" y="43500"/>
                    <a:pt x="50847" y="46500"/>
                    <a:pt x="71186" y="52500"/>
                  </a:cubicBezTo>
                  <a:cubicBezTo>
                    <a:pt x="95593" y="57000"/>
                    <a:pt x="120000" y="64500"/>
                    <a:pt x="120000" y="85500"/>
                  </a:cubicBezTo>
                  <a:cubicBezTo>
                    <a:pt x="120000" y="85500"/>
                    <a:pt x="120000" y="85500"/>
                    <a:pt x="120000" y="85500"/>
                  </a:cubicBezTo>
                  <a:cubicBezTo>
                    <a:pt x="120000" y="106500"/>
                    <a:pt x="95593" y="120000"/>
                    <a:pt x="65084" y="120000"/>
                  </a:cubicBezTo>
                  <a:cubicBezTo>
                    <a:pt x="42711" y="120000"/>
                    <a:pt x="18305" y="112500"/>
                    <a:pt x="0" y="103500"/>
                  </a:cubicBezTo>
                  <a:close/>
                </a:path>
              </a:pathLst>
            </a:custGeom>
            <a:solidFill>
              <a:srgbClr val="5B5A4B"/>
            </a:solidFill>
            <a:ln>
              <a:noFill/>
            </a:ln>
          </p:spPr>
          <p:txBody>
            <a:bodyPr lIns="91425" tIns="45700" rIns="91425" bIns="45700" anchor="t" anchorCtr="0">
              <a:noAutofit/>
            </a:bodyPr>
            <a:lstStyle/>
            <a:p>
              <a:pPr marL="0" marR="0" lvl="0" indent="0" algn="l" rtl="0">
                <a:spcBef>
                  <a:spcPts val="0"/>
                </a:spcBef>
                <a:buNone/>
              </a:pPr>
              <a:endParaRPr sz="1500" b="0" i="0" u="none" strike="noStrike" cap="none">
                <a:solidFill>
                  <a:schemeClr val="dk1"/>
                </a:solidFill>
                <a:latin typeface="Arial"/>
                <a:ea typeface="Arial"/>
                <a:cs typeface="Arial"/>
                <a:sym typeface="Arial"/>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3_Segue - Title and Subtitle">
    <p:bg>
      <p:bgPr>
        <a:solidFill>
          <a:schemeClr val="accent1"/>
        </a:solidFill>
        <a:effectLst/>
      </p:bgPr>
    </p:bg>
    <p:spTree>
      <p:nvGrpSpPr>
        <p:cNvPr id="1" name="Shape 225"/>
        <p:cNvGrpSpPr/>
        <p:nvPr/>
      </p:nvGrpSpPr>
      <p:grpSpPr>
        <a:xfrm>
          <a:off x="0" y="0"/>
          <a:ext cx="0" cy="0"/>
          <a:chOff x="0" y="0"/>
          <a:chExt cx="0" cy="0"/>
        </a:xfrm>
      </p:grpSpPr>
      <p:pic>
        <p:nvPicPr>
          <p:cNvPr id="226" name="Shape 226"/>
          <p:cNvPicPr preferRelativeResize="0"/>
          <p:nvPr/>
        </p:nvPicPr>
        <p:blipFill rotWithShape="1">
          <a:blip r:embed="rId2">
            <a:alphaModFix/>
          </a:blip>
          <a:srcRect/>
          <a:stretch/>
        </p:blipFill>
        <p:spPr>
          <a:xfrm>
            <a:off x="1589" y="893"/>
            <a:ext cx="12188824" cy="6856214"/>
          </a:xfrm>
          <a:prstGeom prst="rect">
            <a:avLst/>
          </a:prstGeom>
          <a:noFill/>
          <a:ln>
            <a:noFill/>
          </a:ln>
        </p:spPr>
      </p:pic>
      <p:sp>
        <p:nvSpPr>
          <p:cNvPr id="227" name="Shape 227"/>
          <p:cNvSpPr txBox="1">
            <a:spLocks noGrp="1"/>
          </p:cNvSpPr>
          <p:nvPr>
            <p:ph type="ctrTitle"/>
          </p:nvPr>
        </p:nvSpPr>
        <p:spPr>
          <a:xfrm>
            <a:off x="914400" y="3037276"/>
            <a:ext cx="10768808" cy="1320800"/>
          </a:xfrm>
          <a:prstGeom prst="rect">
            <a:avLst/>
          </a:prstGeom>
          <a:noFill/>
          <a:ln>
            <a:noFill/>
          </a:ln>
        </p:spPr>
        <p:txBody>
          <a:bodyPr lIns="91425" tIns="91425" rIns="91425" bIns="91425" anchor="b" anchorCtr="0"/>
          <a:lstStyle>
            <a:lvl1pPr marL="0" marR="0" lvl="0" indent="0" algn="l" rtl="0">
              <a:spcBef>
                <a:spcPts val="0"/>
              </a:spcBef>
              <a:buClr>
                <a:schemeClr val="dk2"/>
              </a:buClr>
              <a:buFont typeface="Arial"/>
              <a:buNone/>
              <a:defRPr sz="4300" b="0" i="0" u="none" strike="noStrike" cap="none">
                <a:solidFill>
                  <a:schemeClr val="dk2"/>
                </a:solidFill>
                <a:latin typeface="Arial"/>
                <a:ea typeface="Arial"/>
                <a:cs typeface="Arial"/>
                <a:sym typeface="Arial"/>
              </a:defRPr>
            </a:lvl1pPr>
            <a:lvl2pPr marL="0" marR="0" lvl="1" indent="0" algn="l" rtl="0">
              <a:spcBef>
                <a:spcPts val="0"/>
              </a:spcBef>
              <a:defRPr/>
            </a:lvl2pPr>
            <a:lvl3pPr marL="0" marR="0" lvl="2" indent="0" algn="l" rtl="0">
              <a:spcBef>
                <a:spcPts val="0"/>
              </a:spcBef>
              <a:defRPr/>
            </a:lvl3pPr>
            <a:lvl4pPr marL="0" marR="0" lvl="3" indent="0" algn="l" rtl="0">
              <a:spcBef>
                <a:spcPts val="0"/>
              </a:spcBef>
              <a:defRPr/>
            </a:lvl4pPr>
            <a:lvl5pPr marL="0" marR="0" lvl="4" indent="0" algn="l" rtl="0">
              <a:spcBef>
                <a:spcPts val="0"/>
              </a:spcBef>
              <a:defRPr/>
            </a:lvl5pPr>
            <a:lvl6pPr marL="0" marR="0" lvl="5" indent="0" algn="l" rtl="0">
              <a:spcBef>
                <a:spcPts val="0"/>
              </a:spcBef>
              <a:defRPr/>
            </a:lvl6pPr>
            <a:lvl7pPr marL="0" marR="0" lvl="6" indent="0" algn="l" rtl="0">
              <a:spcBef>
                <a:spcPts val="0"/>
              </a:spcBef>
              <a:defRPr/>
            </a:lvl7pPr>
            <a:lvl8pPr marL="0" marR="0" lvl="7" indent="0" algn="l" rtl="0">
              <a:spcBef>
                <a:spcPts val="0"/>
              </a:spcBef>
              <a:defRPr/>
            </a:lvl8pPr>
            <a:lvl9pPr marL="0" marR="0" lvl="8" indent="0" algn="l" rtl="0">
              <a:spcBef>
                <a:spcPts val="0"/>
              </a:spcBef>
              <a:defRPr/>
            </a:lvl9pPr>
          </a:lstStyle>
          <a:p>
            <a:endParaRPr/>
          </a:p>
        </p:txBody>
      </p:sp>
      <p:sp>
        <p:nvSpPr>
          <p:cNvPr id="228" name="Shape 228"/>
          <p:cNvSpPr txBox="1">
            <a:spLocks noGrp="1"/>
          </p:cNvSpPr>
          <p:nvPr>
            <p:ph type="subTitle" idx="1"/>
          </p:nvPr>
        </p:nvSpPr>
        <p:spPr>
          <a:xfrm>
            <a:off x="914638" y="4349939"/>
            <a:ext cx="10768570" cy="721924"/>
          </a:xfrm>
          <a:prstGeom prst="rect">
            <a:avLst/>
          </a:prstGeom>
          <a:noFill/>
          <a:ln>
            <a:noFill/>
          </a:ln>
        </p:spPr>
        <p:txBody>
          <a:bodyPr lIns="91425" tIns="91425" rIns="91425" bIns="91425" anchor="t" anchorCtr="0"/>
          <a:lstStyle>
            <a:lvl1pPr marL="0" marR="0" lvl="0" indent="0" algn="l" rtl="0">
              <a:spcBef>
                <a:spcPts val="580"/>
              </a:spcBef>
              <a:buClr>
                <a:schemeClr val="accent1"/>
              </a:buClr>
              <a:buFont typeface="Arial"/>
              <a:buNone/>
              <a:defRPr sz="2900" b="0" i="0" u="none" strike="noStrike" cap="none">
                <a:solidFill>
                  <a:schemeClr val="dk1"/>
                </a:solidFill>
                <a:latin typeface="Arial"/>
                <a:ea typeface="Arial"/>
                <a:cs typeface="Arial"/>
                <a:sym typeface="Arial"/>
              </a:defRPr>
            </a:lvl1pPr>
            <a:lvl2pPr marL="609351" marR="0" lvl="1" indent="-12450" algn="ctr" rtl="0">
              <a:spcBef>
                <a:spcPts val="400"/>
              </a:spcBef>
              <a:buClr>
                <a:schemeClr val="accent1"/>
              </a:buClr>
              <a:buFont typeface="Arial"/>
              <a:buNone/>
              <a:defRPr sz="2000" b="0" i="0" u="none" strike="noStrike" cap="none">
                <a:solidFill>
                  <a:srgbClr val="9A9993"/>
                </a:solidFill>
                <a:latin typeface="Arial"/>
                <a:ea typeface="Arial"/>
                <a:cs typeface="Arial"/>
                <a:sym typeface="Arial"/>
              </a:defRPr>
            </a:lvl2pPr>
            <a:lvl3pPr marL="1218703" marR="0" lvl="2" indent="-12203" algn="ctr" rtl="0">
              <a:spcBef>
                <a:spcPts val="400"/>
              </a:spcBef>
              <a:buClr>
                <a:schemeClr val="accent1"/>
              </a:buClr>
              <a:buFont typeface="Arial"/>
              <a:buNone/>
              <a:defRPr sz="2000" b="0" i="0" u="none" strike="noStrike" cap="none">
                <a:solidFill>
                  <a:srgbClr val="9A9993"/>
                </a:solidFill>
                <a:latin typeface="Arial"/>
                <a:ea typeface="Arial"/>
                <a:cs typeface="Arial"/>
                <a:sym typeface="Arial"/>
              </a:defRPr>
            </a:lvl3pPr>
            <a:lvl4pPr marL="1828053" marR="0" lvl="3" indent="-11953" algn="ctr" rtl="0">
              <a:spcBef>
                <a:spcPts val="360"/>
              </a:spcBef>
              <a:buClr>
                <a:schemeClr val="accent1"/>
              </a:buClr>
              <a:buFont typeface="Arial"/>
              <a:buNone/>
              <a:defRPr sz="1800" b="0" i="0" u="none" strike="noStrike" cap="none">
                <a:solidFill>
                  <a:srgbClr val="9A9993"/>
                </a:solidFill>
                <a:latin typeface="Arial"/>
                <a:ea typeface="Arial"/>
                <a:cs typeface="Arial"/>
                <a:sym typeface="Arial"/>
              </a:defRPr>
            </a:lvl4pPr>
            <a:lvl5pPr marL="2437406" marR="0" lvl="4" indent="-11706" algn="ctr" rtl="0">
              <a:spcBef>
                <a:spcPts val="360"/>
              </a:spcBef>
              <a:buClr>
                <a:schemeClr val="accent1"/>
              </a:buClr>
              <a:buFont typeface="Arial"/>
              <a:buNone/>
              <a:defRPr sz="1800" b="0" i="0" u="none" strike="noStrike" cap="none">
                <a:solidFill>
                  <a:srgbClr val="9A9993"/>
                </a:solidFill>
                <a:latin typeface="Arial"/>
                <a:ea typeface="Arial"/>
                <a:cs typeface="Arial"/>
                <a:sym typeface="Arial"/>
              </a:defRPr>
            </a:lvl5pPr>
            <a:lvl6pPr marL="3046753" marR="0" lvl="5" indent="-11452" algn="ctr" rtl="0">
              <a:spcBef>
                <a:spcPts val="540"/>
              </a:spcBef>
              <a:buClr>
                <a:srgbClr val="9A9993"/>
              </a:buClr>
              <a:buFont typeface="Arial"/>
              <a:buNone/>
              <a:defRPr sz="2700" b="0" i="0" u="none" strike="noStrike" cap="none">
                <a:solidFill>
                  <a:srgbClr val="9A9993"/>
                </a:solidFill>
                <a:latin typeface="Arial"/>
                <a:ea typeface="Arial"/>
                <a:cs typeface="Arial"/>
                <a:sym typeface="Arial"/>
              </a:defRPr>
            </a:lvl6pPr>
            <a:lvl7pPr marL="3656109" marR="0" lvl="6" indent="-11209" algn="ctr" rtl="0">
              <a:spcBef>
                <a:spcPts val="540"/>
              </a:spcBef>
              <a:buClr>
                <a:srgbClr val="9A9993"/>
              </a:buClr>
              <a:buFont typeface="Arial"/>
              <a:buNone/>
              <a:defRPr sz="2700" b="0" i="0" u="none" strike="noStrike" cap="none">
                <a:solidFill>
                  <a:srgbClr val="9A9993"/>
                </a:solidFill>
                <a:latin typeface="Arial"/>
                <a:ea typeface="Arial"/>
                <a:cs typeface="Arial"/>
                <a:sym typeface="Arial"/>
              </a:defRPr>
            </a:lvl7pPr>
            <a:lvl8pPr marL="4265457" marR="0" lvl="7" indent="-10957" algn="ctr" rtl="0">
              <a:spcBef>
                <a:spcPts val="540"/>
              </a:spcBef>
              <a:buClr>
                <a:srgbClr val="9A9993"/>
              </a:buClr>
              <a:buFont typeface="Arial"/>
              <a:buNone/>
              <a:defRPr sz="2700" b="0" i="0" u="none" strike="noStrike" cap="none">
                <a:solidFill>
                  <a:srgbClr val="9A9993"/>
                </a:solidFill>
                <a:latin typeface="Arial"/>
                <a:ea typeface="Arial"/>
                <a:cs typeface="Arial"/>
                <a:sym typeface="Arial"/>
              </a:defRPr>
            </a:lvl8pPr>
            <a:lvl9pPr marL="4874807" marR="0" lvl="8" indent="-10707" algn="ctr" rtl="0">
              <a:spcBef>
                <a:spcPts val="540"/>
              </a:spcBef>
              <a:buClr>
                <a:srgbClr val="9A9993"/>
              </a:buClr>
              <a:buFont typeface="Arial"/>
              <a:buNone/>
              <a:defRPr sz="2700" b="0" i="0" u="none" strike="noStrike" cap="none">
                <a:solidFill>
                  <a:srgbClr val="9A9993"/>
                </a:solidFill>
                <a:latin typeface="Arial"/>
                <a:ea typeface="Arial"/>
                <a:cs typeface="Arial"/>
                <a:sym typeface="Aria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ontent with photo">
    <p:spTree>
      <p:nvGrpSpPr>
        <p:cNvPr id="1" name="Shape 229"/>
        <p:cNvGrpSpPr/>
        <p:nvPr/>
      </p:nvGrpSpPr>
      <p:grpSpPr>
        <a:xfrm>
          <a:off x="0" y="0"/>
          <a:ext cx="0" cy="0"/>
          <a:chOff x="0" y="0"/>
          <a:chExt cx="0" cy="0"/>
        </a:xfrm>
      </p:grpSpPr>
      <p:sp>
        <p:nvSpPr>
          <p:cNvPr id="230" name="Shape 230"/>
          <p:cNvSpPr txBox="1">
            <a:spLocks noGrp="1"/>
          </p:cNvSpPr>
          <p:nvPr>
            <p:ph type="body" idx="1"/>
          </p:nvPr>
        </p:nvSpPr>
        <p:spPr>
          <a:xfrm>
            <a:off x="507997" y="1511299"/>
            <a:ext cx="7101282" cy="4813300"/>
          </a:xfrm>
          <a:prstGeom prst="rect">
            <a:avLst/>
          </a:prstGeom>
          <a:noFill/>
          <a:ln>
            <a:noFill/>
          </a:ln>
        </p:spPr>
        <p:txBody>
          <a:bodyPr lIns="91425" tIns="91425" rIns="91425" bIns="91425" anchor="t" anchorCtr="0"/>
          <a:lstStyle>
            <a:lvl1pPr lvl="0" rtl="0">
              <a:spcBef>
                <a:spcPts val="0"/>
              </a:spcBef>
              <a:defRPr/>
            </a:lvl1pPr>
            <a:lvl2pPr marL="689756" lvl="1" indent="-118256" rtl="0">
              <a:spcBef>
                <a:spcPts val="0"/>
              </a:spcBef>
              <a:buClr>
                <a:schemeClr val="accent1"/>
              </a:buClr>
              <a:buFont typeface="Arial"/>
              <a:buChar char="•"/>
              <a:defRPr/>
            </a:lvl2pPr>
            <a:lvl3pPr lvl="2" rtl="0">
              <a:spcBef>
                <a:spcPts val="0"/>
              </a:spcBef>
              <a:defRPr/>
            </a:lvl3pPr>
            <a:lvl4pPr marL="1828053" lvl="3" indent="-113553" rtl="0">
              <a:spcBef>
                <a:spcPts val="0"/>
              </a:spcBef>
              <a:buClr>
                <a:schemeClr val="accent1"/>
              </a:buClr>
              <a:buFont typeface="Arial"/>
              <a:buChar char="•"/>
              <a:defRPr/>
            </a:lvl4pPr>
            <a:lvl5pPr marL="2365466" lvl="4" indent="-130266" rtl="0">
              <a:spcBef>
                <a:spcPts val="0"/>
              </a:spcBef>
              <a:buClr>
                <a:schemeClr val="accent1"/>
              </a:buClr>
              <a:buFont typeface="Arial"/>
              <a:buChar char="•"/>
              <a:defRPr/>
            </a:lvl5pPr>
            <a:lvl6pPr lvl="5" rtl="0">
              <a:spcBef>
                <a:spcPts val="0"/>
              </a:spcBef>
              <a:defRPr sz="2700">
                <a:solidFill>
                  <a:schemeClr val="dk1"/>
                </a:solidFill>
                <a:latin typeface="Arial"/>
                <a:ea typeface="Arial"/>
                <a:cs typeface="Arial"/>
                <a:sym typeface="Arial"/>
              </a:defRPr>
            </a:lvl6pPr>
            <a:lvl7pPr lvl="6" rtl="0">
              <a:spcBef>
                <a:spcPts val="0"/>
              </a:spcBef>
              <a:defRPr sz="2700">
                <a:solidFill>
                  <a:schemeClr val="dk1"/>
                </a:solidFill>
                <a:latin typeface="Arial"/>
                <a:ea typeface="Arial"/>
                <a:cs typeface="Arial"/>
                <a:sym typeface="Arial"/>
              </a:defRPr>
            </a:lvl7pPr>
            <a:lvl8pPr lvl="7" rtl="0">
              <a:spcBef>
                <a:spcPts val="0"/>
              </a:spcBef>
              <a:defRPr sz="2700">
                <a:solidFill>
                  <a:schemeClr val="dk1"/>
                </a:solidFill>
                <a:latin typeface="Arial"/>
                <a:ea typeface="Arial"/>
                <a:cs typeface="Arial"/>
                <a:sym typeface="Arial"/>
              </a:defRPr>
            </a:lvl8pPr>
            <a:lvl9pPr lvl="8" rtl="0">
              <a:spcBef>
                <a:spcPts val="0"/>
              </a:spcBef>
              <a:defRPr sz="2700">
                <a:solidFill>
                  <a:schemeClr val="dk1"/>
                </a:solidFill>
                <a:latin typeface="Arial"/>
                <a:ea typeface="Arial"/>
                <a:cs typeface="Arial"/>
                <a:sym typeface="Arial"/>
              </a:defRPr>
            </a:lvl9pPr>
          </a:lstStyle>
          <a:p>
            <a:endParaRPr/>
          </a:p>
        </p:txBody>
      </p:sp>
      <p:sp>
        <p:nvSpPr>
          <p:cNvPr id="231" name="Shape 231"/>
          <p:cNvSpPr txBox="1">
            <a:spLocks noGrp="1"/>
          </p:cNvSpPr>
          <p:nvPr>
            <p:ph type="body" idx="2"/>
          </p:nvPr>
        </p:nvSpPr>
        <p:spPr>
          <a:xfrm>
            <a:off x="512897" y="744220"/>
            <a:ext cx="7096557" cy="406399"/>
          </a:xfrm>
          <a:prstGeom prst="rect">
            <a:avLst/>
          </a:prstGeom>
          <a:noFill/>
          <a:ln>
            <a:noFill/>
          </a:ln>
        </p:spPr>
        <p:txBody>
          <a:bodyPr lIns="91425" tIns="91425" rIns="91425" bIns="91425" anchor="t" anchorCtr="0"/>
          <a:lstStyle>
            <a:lvl1pPr marL="0" lvl="0" indent="0" rtl="0">
              <a:spcBef>
                <a:spcPts val="0"/>
              </a:spcBef>
              <a:buFont typeface="Arial"/>
              <a:buNone/>
              <a:defRPr sz="2200"/>
            </a:lvl1pPr>
            <a:lvl2pPr marL="457109" lvl="1" indent="-12609" rtl="0">
              <a:spcBef>
                <a:spcPts val="0"/>
              </a:spcBef>
              <a:buFont typeface="Arial"/>
              <a:buNone/>
              <a:defRPr/>
            </a:lvl2pPr>
            <a:lvl3pPr marL="994633" lvl="2" indent="-4033" rtl="0">
              <a:spcBef>
                <a:spcPts val="0"/>
              </a:spcBef>
              <a:buFont typeface="Arial"/>
              <a:buNone/>
              <a:defRPr/>
            </a:lvl3pPr>
            <a:lvl4pPr marL="1604113" lvl="3" indent="-3913" rtl="0">
              <a:spcBef>
                <a:spcPts val="0"/>
              </a:spcBef>
              <a:buFont typeface="Arial"/>
              <a:buNone/>
              <a:defRPr/>
            </a:lvl4pPr>
            <a:lvl5pPr marL="2133173" lvl="4" indent="-12273" rtl="0">
              <a:spcBef>
                <a:spcPts val="0"/>
              </a:spcBef>
              <a:buFont typeface="Arial"/>
              <a:buNone/>
              <a:defRPr/>
            </a:lvl5pPr>
            <a:lvl6pPr lvl="5" rtl="0">
              <a:spcBef>
                <a:spcPts val="0"/>
              </a:spcBef>
              <a:defRPr sz="2700">
                <a:solidFill>
                  <a:schemeClr val="dk1"/>
                </a:solidFill>
                <a:latin typeface="Arial"/>
                <a:ea typeface="Arial"/>
                <a:cs typeface="Arial"/>
                <a:sym typeface="Arial"/>
              </a:defRPr>
            </a:lvl6pPr>
            <a:lvl7pPr lvl="6" rtl="0">
              <a:spcBef>
                <a:spcPts val="0"/>
              </a:spcBef>
              <a:defRPr sz="2700">
                <a:solidFill>
                  <a:schemeClr val="dk1"/>
                </a:solidFill>
                <a:latin typeface="Arial"/>
                <a:ea typeface="Arial"/>
                <a:cs typeface="Arial"/>
                <a:sym typeface="Arial"/>
              </a:defRPr>
            </a:lvl7pPr>
            <a:lvl8pPr lvl="7" rtl="0">
              <a:spcBef>
                <a:spcPts val="0"/>
              </a:spcBef>
              <a:defRPr sz="2700">
                <a:solidFill>
                  <a:schemeClr val="dk1"/>
                </a:solidFill>
                <a:latin typeface="Arial"/>
                <a:ea typeface="Arial"/>
                <a:cs typeface="Arial"/>
                <a:sym typeface="Arial"/>
              </a:defRPr>
            </a:lvl8pPr>
            <a:lvl9pPr lvl="8" rtl="0">
              <a:spcBef>
                <a:spcPts val="0"/>
              </a:spcBef>
              <a:defRPr sz="2700">
                <a:solidFill>
                  <a:schemeClr val="dk1"/>
                </a:solidFill>
                <a:latin typeface="Arial"/>
                <a:ea typeface="Arial"/>
                <a:cs typeface="Arial"/>
                <a:sym typeface="Arial"/>
              </a:defRPr>
            </a:lvl9pPr>
          </a:lstStyle>
          <a:p>
            <a:endParaRPr/>
          </a:p>
        </p:txBody>
      </p:sp>
      <p:sp>
        <p:nvSpPr>
          <p:cNvPr id="232" name="Shape 232"/>
          <p:cNvSpPr txBox="1">
            <a:spLocks noGrp="1"/>
          </p:cNvSpPr>
          <p:nvPr>
            <p:ph type="title"/>
          </p:nvPr>
        </p:nvSpPr>
        <p:spPr>
          <a:xfrm>
            <a:off x="508006" y="274637"/>
            <a:ext cx="7101277" cy="502603"/>
          </a:xfrm>
          <a:prstGeom prst="rect">
            <a:avLst/>
          </a:prstGeom>
          <a:noFill/>
          <a:ln>
            <a:noFill/>
          </a:ln>
        </p:spPr>
        <p:txBody>
          <a:bodyPr lIns="91425" tIns="91425" rIns="91425" bIns="91425" anchor="b" anchorCtr="0"/>
          <a:lstStyle>
            <a:lvl1pPr lvl="0" algn="l" rtl="0">
              <a:spcBef>
                <a:spcPts val="0"/>
              </a:spcBef>
              <a:buClr>
                <a:schemeClr val="dk1"/>
              </a:buClr>
              <a:buFont typeface="Arial"/>
              <a:buNone/>
              <a:defRPr sz="3200">
                <a:solidFill>
                  <a:schemeClr val="dk1"/>
                </a:solidFill>
                <a:latin typeface="Arial"/>
                <a:ea typeface="Arial"/>
                <a:cs typeface="Arial"/>
                <a:sym typeface="Arial"/>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33" name="Shape 233"/>
          <p:cNvSpPr>
            <a:spLocks noGrp="1"/>
          </p:cNvSpPr>
          <p:nvPr>
            <p:ph type="pic" idx="3"/>
          </p:nvPr>
        </p:nvSpPr>
        <p:spPr>
          <a:xfrm>
            <a:off x="7787128" y="0"/>
            <a:ext cx="4404872" cy="6553200"/>
          </a:xfrm>
          <a:prstGeom prst="rect">
            <a:avLst/>
          </a:prstGeom>
          <a:noFill/>
          <a:ln>
            <a:noFill/>
          </a:ln>
        </p:spPr>
        <p:txBody>
          <a:bodyPr lIns="91425" tIns="91425" rIns="91425" bIns="91425" anchor="t" anchorCtr="0"/>
          <a:lstStyle>
            <a:lvl1pPr marL="0" marR="0" lvl="0" indent="0" algn="l" rtl="0">
              <a:spcBef>
                <a:spcPts val="0"/>
              </a:spcBef>
              <a:defRPr sz="2400" b="0" i="0" u="none" strike="noStrike" cap="none">
                <a:solidFill>
                  <a:schemeClr val="dk1"/>
                </a:solidFill>
                <a:latin typeface="Arial"/>
                <a:ea typeface="Arial"/>
                <a:cs typeface="Arial"/>
                <a:sym typeface="Arial"/>
              </a:defRPr>
            </a:lvl1pPr>
            <a:lvl2pPr marL="609351" marR="0" lvl="1" indent="-12450" algn="l" rtl="0">
              <a:spcBef>
                <a:spcPts val="0"/>
              </a:spcBef>
              <a:defRPr sz="2400" b="0" i="0" u="none" strike="noStrike" cap="none">
                <a:solidFill>
                  <a:schemeClr val="dk1"/>
                </a:solidFill>
                <a:latin typeface="Arial"/>
                <a:ea typeface="Arial"/>
                <a:cs typeface="Arial"/>
                <a:sym typeface="Arial"/>
              </a:defRPr>
            </a:lvl2pPr>
            <a:lvl3pPr marL="1218703" marR="0" lvl="2" indent="-12203" algn="l" rtl="0">
              <a:spcBef>
                <a:spcPts val="0"/>
              </a:spcBef>
              <a:defRPr sz="2400" b="0" i="0" u="none" strike="noStrike" cap="none">
                <a:solidFill>
                  <a:schemeClr val="dk1"/>
                </a:solidFill>
                <a:latin typeface="Arial"/>
                <a:ea typeface="Arial"/>
                <a:cs typeface="Arial"/>
                <a:sym typeface="Arial"/>
              </a:defRPr>
            </a:lvl3pPr>
            <a:lvl4pPr marL="1828053" marR="0" lvl="3" indent="-11953" algn="l" rtl="0">
              <a:spcBef>
                <a:spcPts val="0"/>
              </a:spcBef>
              <a:defRPr sz="2400" b="0" i="0" u="none" strike="noStrike" cap="none">
                <a:solidFill>
                  <a:schemeClr val="dk1"/>
                </a:solidFill>
                <a:latin typeface="Arial"/>
                <a:ea typeface="Arial"/>
                <a:cs typeface="Arial"/>
                <a:sym typeface="Arial"/>
              </a:defRPr>
            </a:lvl4pPr>
            <a:lvl5pPr marL="2437406" marR="0" lvl="4" indent="-11706" algn="l" rtl="0">
              <a:spcBef>
                <a:spcPts val="0"/>
              </a:spcBef>
              <a:defRPr sz="2400" b="0" i="0" u="none" strike="noStrike" cap="none">
                <a:solidFill>
                  <a:schemeClr val="dk1"/>
                </a:solidFill>
                <a:latin typeface="Arial"/>
                <a:ea typeface="Arial"/>
                <a:cs typeface="Arial"/>
                <a:sym typeface="Arial"/>
              </a:defRPr>
            </a:lvl5pPr>
            <a:lvl6pPr marL="3046753" marR="0" lvl="5" indent="-11452" algn="l" rtl="0">
              <a:spcBef>
                <a:spcPts val="0"/>
              </a:spcBef>
              <a:defRPr sz="2400" b="0" i="0" u="none" strike="noStrike" cap="none">
                <a:solidFill>
                  <a:schemeClr val="dk1"/>
                </a:solidFill>
                <a:latin typeface="Arial"/>
                <a:ea typeface="Arial"/>
                <a:cs typeface="Arial"/>
                <a:sym typeface="Arial"/>
              </a:defRPr>
            </a:lvl6pPr>
            <a:lvl7pPr marL="3656109" marR="0" lvl="6" indent="-11209" algn="l" rtl="0">
              <a:spcBef>
                <a:spcPts val="0"/>
              </a:spcBef>
              <a:defRPr sz="2400" b="0" i="0" u="none" strike="noStrike" cap="none">
                <a:solidFill>
                  <a:schemeClr val="dk1"/>
                </a:solidFill>
                <a:latin typeface="Arial"/>
                <a:ea typeface="Arial"/>
                <a:cs typeface="Arial"/>
                <a:sym typeface="Arial"/>
              </a:defRPr>
            </a:lvl7pPr>
            <a:lvl8pPr marL="4265457" marR="0" lvl="7" indent="-10957" algn="l" rtl="0">
              <a:spcBef>
                <a:spcPts val="0"/>
              </a:spcBef>
              <a:defRPr sz="2400" b="0" i="0" u="none" strike="noStrike" cap="none">
                <a:solidFill>
                  <a:schemeClr val="dk1"/>
                </a:solidFill>
                <a:latin typeface="Arial"/>
                <a:ea typeface="Arial"/>
                <a:cs typeface="Arial"/>
                <a:sym typeface="Arial"/>
              </a:defRPr>
            </a:lvl8pPr>
            <a:lvl9pPr marL="4874807" marR="0" lvl="8" indent="-10707" algn="l" rtl="0">
              <a:spcBef>
                <a:spcPts val="0"/>
              </a:spcBef>
              <a:defRPr sz="2400" b="0" i="0" u="none" strike="noStrike" cap="none">
                <a:solidFill>
                  <a:schemeClr val="dk1"/>
                </a:solidFill>
                <a:latin typeface="Arial"/>
                <a:ea typeface="Arial"/>
                <a:cs typeface="Arial"/>
                <a:sym typeface="Arial"/>
              </a:defRPr>
            </a:lvl9pPr>
          </a:lstStyle>
          <a:p>
            <a:endParaRPr/>
          </a:p>
        </p:txBody>
      </p:sp>
      <p:pic>
        <p:nvPicPr>
          <p:cNvPr id="234" name="Shape 234"/>
          <p:cNvPicPr preferRelativeResize="0"/>
          <p:nvPr/>
        </p:nvPicPr>
        <p:blipFill rotWithShape="1">
          <a:blip r:embed="rId2">
            <a:alphaModFix/>
          </a:blip>
          <a:srcRect t="94357"/>
          <a:stretch/>
        </p:blipFill>
        <p:spPr>
          <a:xfrm>
            <a:off x="0" y="6470182"/>
            <a:ext cx="12192000" cy="386925"/>
          </a:xfrm>
          <a:prstGeom prst="rect">
            <a:avLst/>
          </a:prstGeom>
          <a:noFill/>
          <a:ln>
            <a:noFill/>
          </a:ln>
        </p:spPr>
      </p:pic>
      <p:sp>
        <p:nvSpPr>
          <p:cNvPr id="235" name="Shape 235"/>
          <p:cNvSpPr txBox="1">
            <a:spLocks noGrp="1"/>
          </p:cNvSpPr>
          <p:nvPr>
            <p:ph type="sldNum" idx="12"/>
          </p:nvPr>
        </p:nvSpPr>
        <p:spPr>
          <a:xfrm>
            <a:off x="11408365" y="6584071"/>
            <a:ext cx="261211" cy="164211"/>
          </a:xfrm>
          <a:prstGeom prst="rect">
            <a:avLst/>
          </a:prstGeom>
          <a:noFill/>
          <a:ln>
            <a:noFill/>
          </a:ln>
        </p:spPr>
        <p:txBody>
          <a:bodyPr lIns="0" tIns="0" rIns="0" bIns="0" anchor="b" anchorCtr="0">
            <a:noAutofit/>
          </a:bodyPr>
          <a:lstStyle/>
          <a:p>
            <a:pPr marL="0" marR="0" lvl="0" indent="0" algn="r" rtl="0">
              <a:spcBef>
                <a:spcPts val="0"/>
              </a:spcBef>
              <a:buSzPct val="25000"/>
              <a:buNone/>
            </a:pPr>
            <a:fld id="{00000000-1234-1234-1234-123412341234}" type="slidenum">
              <a:rPr lang="en-US" sz="1100" b="0" i="0" u="none" strike="noStrike" cap="none">
                <a:solidFill>
                  <a:schemeClr val="lt1"/>
                </a:solidFill>
                <a:latin typeface="Arial"/>
                <a:ea typeface="Arial"/>
                <a:cs typeface="Arial"/>
                <a:sym typeface="Arial"/>
              </a:rPr>
              <a:t>‹#›</a:t>
            </a:fld>
            <a:endParaRPr lang="en-US" sz="1100" b="0" i="0" u="none" strike="noStrike" cap="none">
              <a:solidFill>
                <a:schemeClr val="lt1"/>
              </a:solidFill>
              <a:latin typeface="Arial"/>
              <a:ea typeface="Arial"/>
              <a:cs typeface="Arial"/>
              <a:sym typeface="Arial"/>
            </a:endParaRPr>
          </a:p>
        </p:txBody>
      </p:sp>
      <p:sp>
        <p:nvSpPr>
          <p:cNvPr id="236" name="Shape 236"/>
          <p:cNvSpPr/>
          <p:nvPr/>
        </p:nvSpPr>
        <p:spPr>
          <a:xfrm>
            <a:off x="508004" y="6531512"/>
            <a:ext cx="389874" cy="264265"/>
          </a:xfrm>
          <a:custGeom>
            <a:avLst/>
            <a:gdLst/>
            <a:ahLst/>
            <a:cxnLst/>
            <a:rect l="0" t="0" r="0" b="0"/>
            <a:pathLst>
              <a:path w="120000" h="120000" extrusionOk="0">
                <a:moveTo>
                  <a:pt x="105762" y="66075"/>
                </a:moveTo>
                <a:cubicBezTo>
                  <a:pt x="104745" y="66075"/>
                  <a:pt x="103728" y="66835"/>
                  <a:pt x="102203" y="66835"/>
                </a:cubicBezTo>
                <a:cubicBezTo>
                  <a:pt x="98135" y="41772"/>
                  <a:pt x="83898" y="22025"/>
                  <a:pt x="66610" y="18227"/>
                </a:cubicBezTo>
                <a:cubicBezTo>
                  <a:pt x="66101" y="14430"/>
                  <a:pt x="67118" y="6835"/>
                  <a:pt x="74745" y="759"/>
                </a:cubicBezTo>
                <a:cubicBezTo>
                  <a:pt x="74237" y="0"/>
                  <a:pt x="74237" y="0"/>
                  <a:pt x="74237" y="0"/>
                </a:cubicBezTo>
                <a:cubicBezTo>
                  <a:pt x="74237" y="0"/>
                  <a:pt x="62033" y="5316"/>
                  <a:pt x="59491" y="17468"/>
                </a:cubicBezTo>
                <a:cubicBezTo>
                  <a:pt x="59491" y="13670"/>
                  <a:pt x="58474" y="8354"/>
                  <a:pt x="53389" y="4556"/>
                </a:cubicBezTo>
                <a:cubicBezTo>
                  <a:pt x="53389" y="4556"/>
                  <a:pt x="52881" y="4556"/>
                  <a:pt x="52881" y="4556"/>
                </a:cubicBezTo>
                <a:cubicBezTo>
                  <a:pt x="53898" y="6075"/>
                  <a:pt x="57457" y="11392"/>
                  <a:pt x="55932" y="18227"/>
                </a:cubicBezTo>
                <a:cubicBezTo>
                  <a:pt x="37118" y="20506"/>
                  <a:pt x="21864" y="40253"/>
                  <a:pt x="17796" y="66835"/>
                </a:cubicBezTo>
                <a:cubicBezTo>
                  <a:pt x="16271" y="66835"/>
                  <a:pt x="15254" y="66075"/>
                  <a:pt x="14237" y="66075"/>
                </a:cubicBezTo>
                <a:cubicBezTo>
                  <a:pt x="6610" y="66075"/>
                  <a:pt x="0" y="75949"/>
                  <a:pt x="0" y="87341"/>
                </a:cubicBezTo>
                <a:cubicBezTo>
                  <a:pt x="0" y="99493"/>
                  <a:pt x="6610" y="108607"/>
                  <a:pt x="14237" y="108607"/>
                </a:cubicBezTo>
                <a:cubicBezTo>
                  <a:pt x="16271" y="108607"/>
                  <a:pt x="17796" y="108607"/>
                  <a:pt x="19322" y="107088"/>
                </a:cubicBezTo>
                <a:cubicBezTo>
                  <a:pt x="20847" y="111645"/>
                  <a:pt x="22372" y="116202"/>
                  <a:pt x="23898" y="120000"/>
                </a:cubicBezTo>
                <a:cubicBezTo>
                  <a:pt x="35593" y="108607"/>
                  <a:pt x="35593" y="108607"/>
                  <a:pt x="35593" y="108607"/>
                </a:cubicBezTo>
                <a:cubicBezTo>
                  <a:pt x="35593" y="107848"/>
                  <a:pt x="35593" y="107848"/>
                  <a:pt x="35593" y="107848"/>
                </a:cubicBezTo>
                <a:cubicBezTo>
                  <a:pt x="32542" y="101772"/>
                  <a:pt x="30508" y="93417"/>
                  <a:pt x="30508" y="84303"/>
                </a:cubicBezTo>
                <a:cubicBezTo>
                  <a:pt x="30000" y="75189"/>
                  <a:pt x="31525" y="65316"/>
                  <a:pt x="35593" y="60000"/>
                </a:cubicBezTo>
                <a:cubicBezTo>
                  <a:pt x="44237" y="48607"/>
                  <a:pt x="53389" y="53924"/>
                  <a:pt x="59491" y="63797"/>
                </a:cubicBezTo>
                <a:cubicBezTo>
                  <a:pt x="61016" y="63797"/>
                  <a:pt x="61016" y="63797"/>
                  <a:pt x="61016" y="63797"/>
                </a:cubicBezTo>
                <a:cubicBezTo>
                  <a:pt x="66610" y="53924"/>
                  <a:pt x="75762" y="49367"/>
                  <a:pt x="84406" y="60000"/>
                </a:cubicBezTo>
                <a:cubicBezTo>
                  <a:pt x="88474" y="65316"/>
                  <a:pt x="90000" y="75189"/>
                  <a:pt x="89491" y="84303"/>
                </a:cubicBezTo>
                <a:cubicBezTo>
                  <a:pt x="89491" y="93417"/>
                  <a:pt x="87457" y="102531"/>
                  <a:pt x="84406" y="108607"/>
                </a:cubicBezTo>
                <a:cubicBezTo>
                  <a:pt x="96101" y="120000"/>
                  <a:pt x="96101" y="120000"/>
                  <a:pt x="96101" y="120000"/>
                </a:cubicBezTo>
                <a:cubicBezTo>
                  <a:pt x="97627" y="116202"/>
                  <a:pt x="99661" y="111645"/>
                  <a:pt x="100677" y="107088"/>
                </a:cubicBezTo>
                <a:cubicBezTo>
                  <a:pt x="102203" y="108607"/>
                  <a:pt x="104237" y="108607"/>
                  <a:pt x="105762" y="108607"/>
                </a:cubicBezTo>
                <a:cubicBezTo>
                  <a:pt x="113898" y="108607"/>
                  <a:pt x="120000" y="99493"/>
                  <a:pt x="120000" y="87341"/>
                </a:cubicBezTo>
                <a:cubicBezTo>
                  <a:pt x="120000" y="75949"/>
                  <a:pt x="113898" y="66075"/>
                  <a:pt x="105762" y="66075"/>
                </a:cubicBezTo>
                <a:moveTo>
                  <a:pt x="14745" y="91898"/>
                </a:moveTo>
                <a:cubicBezTo>
                  <a:pt x="13220" y="91898"/>
                  <a:pt x="11694" y="89620"/>
                  <a:pt x="11694" y="87341"/>
                </a:cubicBezTo>
                <a:cubicBezTo>
                  <a:pt x="11694" y="85063"/>
                  <a:pt x="13220" y="83544"/>
                  <a:pt x="14745" y="83544"/>
                </a:cubicBezTo>
                <a:cubicBezTo>
                  <a:pt x="15254" y="83544"/>
                  <a:pt x="15762" y="83544"/>
                  <a:pt x="16271" y="84303"/>
                </a:cubicBezTo>
                <a:cubicBezTo>
                  <a:pt x="16271" y="86582"/>
                  <a:pt x="16271" y="88860"/>
                  <a:pt x="16779" y="91139"/>
                </a:cubicBezTo>
                <a:cubicBezTo>
                  <a:pt x="16271" y="91139"/>
                  <a:pt x="15254" y="91898"/>
                  <a:pt x="14745" y="91898"/>
                </a:cubicBezTo>
                <a:moveTo>
                  <a:pt x="105254" y="91898"/>
                </a:moveTo>
                <a:cubicBezTo>
                  <a:pt x="104745" y="91898"/>
                  <a:pt x="103728" y="91139"/>
                  <a:pt x="103220" y="91139"/>
                </a:cubicBezTo>
                <a:cubicBezTo>
                  <a:pt x="103728" y="88860"/>
                  <a:pt x="103728" y="86582"/>
                  <a:pt x="103728" y="84303"/>
                </a:cubicBezTo>
                <a:cubicBezTo>
                  <a:pt x="104237" y="83544"/>
                  <a:pt x="104745" y="83544"/>
                  <a:pt x="105254" y="83544"/>
                </a:cubicBezTo>
                <a:cubicBezTo>
                  <a:pt x="106779" y="83544"/>
                  <a:pt x="108305" y="85063"/>
                  <a:pt x="108305" y="87341"/>
                </a:cubicBezTo>
                <a:cubicBezTo>
                  <a:pt x="108305" y="90379"/>
                  <a:pt x="106779" y="91898"/>
                  <a:pt x="105254" y="91898"/>
                </a:cubicBezTo>
              </a:path>
            </a:pathLst>
          </a:custGeom>
          <a:solidFill>
            <a:schemeClr val="lt1"/>
          </a:solidFill>
          <a:ln>
            <a:noFill/>
          </a:ln>
        </p:spPr>
        <p:txBody>
          <a:bodyPr lIns="91425" tIns="45700" rIns="91425" bIns="45700" anchor="t" anchorCtr="0">
            <a:noAutofit/>
          </a:bodyPr>
          <a:lstStyle/>
          <a:p>
            <a:pPr marL="0" marR="0" lvl="0" indent="0" algn="l" rtl="0">
              <a:spcBef>
                <a:spcPts val="0"/>
              </a:spcBef>
              <a:buNone/>
            </a:pPr>
            <a:endParaRPr sz="2600" b="0" i="0" u="none" strike="noStrike" cap="none">
              <a:solidFill>
                <a:schemeClr val="dk1"/>
              </a:solidFill>
              <a:latin typeface="Arial"/>
              <a:ea typeface="Arial"/>
              <a:cs typeface="Arial"/>
              <a:sym typeface="Arial"/>
            </a:endParaRPr>
          </a:p>
        </p:txBody>
      </p:sp>
      <p:cxnSp>
        <p:nvCxnSpPr>
          <p:cNvPr id="237" name="Shape 237"/>
          <p:cNvCxnSpPr/>
          <p:nvPr/>
        </p:nvCxnSpPr>
        <p:spPr>
          <a:xfrm>
            <a:off x="0" y="6466935"/>
            <a:ext cx="12192000" cy="0"/>
          </a:xfrm>
          <a:prstGeom prst="straightConnector1">
            <a:avLst/>
          </a:prstGeom>
          <a:noFill/>
          <a:ln w="19050" cap="flat" cmpd="sng">
            <a:solidFill>
              <a:schemeClr val="dk2"/>
            </a:solidFill>
            <a:prstDash val="solid"/>
            <a:round/>
            <a:headEnd type="none" w="med" len="med"/>
            <a:tailEnd type="none" w="med" len="med"/>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Quote">
    <p:spTree>
      <p:nvGrpSpPr>
        <p:cNvPr id="1" name="Shape 240"/>
        <p:cNvGrpSpPr/>
        <p:nvPr/>
      </p:nvGrpSpPr>
      <p:grpSpPr>
        <a:xfrm>
          <a:off x="0" y="0"/>
          <a:ext cx="0" cy="0"/>
          <a:chOff x="0" y="0"/>
          <a:chExt cx="0" cy="0"/>
        </a:xfrm>
      </p:grpSpPr>
      <p:pic>
        <p:nvPicPr>
          <p:cNvPr id="241" name="Shape 241"/>
          <p:cNvPicPr preferRelativeResize="0"/>
          <p:nvPr/>
        </p:nvPicPr>
        <p:blipFill rotWithShape="1">
          <a:blip r:embed="rId2">
            <a:alphaModFix/>
          </a:blip>
          <a:srcRect b="17484"/>
          <a:stretch/>
        </p:blipFill>
        <p:spPr>
          <a:xfrm>
            <a:off x="0" y="893"/>
            <a:ext cx="12192000" cy="5657523"/>
          </a:xfrm>
          <a:prstGeom prst="rect">
            <a:avLst/>
          </a:prstGeom>
          <a:noFill/>
          <a:ln>
            <a:noFill/>
          </a:ln>
        </p:spPr>
      </p:pic>
      <p:sp>
        <p:nvSpPr>
          <p:cNvPr id="242" name="Shape 242"/>
          <p:cNvSpPr txBox="1">
            <a:spLocks noGrp="1"/>
          </p:cNvSpPr>
          <p:nvPr>
            <p:ph type="title"/>
          </p:nvPr>
        </p:nvSpPr>
        <p:spPr>
          <a:xfrm>
            <a:off x="508004" y="635000"/>
            <a:ext cx="11161575" cy="4564062"/>
          </a:xfrm>
          <a:prstGeom prst="rect">
            <a:avLst/>
          </a:prstGeom>
          <a:noFill/>
          <a:ln>
            <a:noFill/>
          </a:ln>
        </p:spPr>
        <p:txBody>
          <a:bodyPr lIns="91425" tIns="91425" rIns="91425" bIns="91425" anchor="b" anchorCtr="0"/>
          <a:lstStyle>
            <a:lvl1pPr lvl="0" rtl="0">
              <a:spcBef>
                <a:spcPts val="0"/>
              </a:spcBef>
              <a:defRPr sz="6000">
                <a:solidFill>
                  <a:schemeClr val="lt1"/>
                </a:solidFill>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43" name="Shape 243"/>
          <p:cNvSpPr txBox="1">
            <a:spLocks noGrp="1"/>
          </p:cNvSpPr>
          <p:nvPr>
            <p:ph type="subTitle" idx="1"/>
          </p:nvPr>
        </p:nvSpPr>
        <p:spPr>
          <a:xfrm>
            <a:off x="508002" y="5788428"/>
            <a:ext cx="6959203" cy="401935"/>
          </a:xfrm>
          <a:prstGeom prst="rect">
            <a:avLst/>
          </a:prstGeom>
          <a:noFill/>
          <a:ln>
            <a:noFill/>
          </a:ln>
        </p:spPr>
        <p:txBody>
          <a:bodyPr lIns="91425" tIns="91425" rIns="91425" bIns="91425" anchor="b" anchorCtr="0"/>
          <a:lstStyle>
            <a:lvl1pPr marL="0" marR="0" lvl="0" indent="0" algn="l" rtl="0">
              <a:spcBef>
                <a:spcPts val="467"/>
              </a:spcBef>
              <a:buClr>
                <a:schemeClr val="accent1"/>
              </a:buClr>
              <a:buFont typeface="Arial"/>
              <a:buNone/>
              <a:defRPr sz="2333" b="0" i="0" u="none" strike="noStrike" cap="none">
                <a:solidFill>
                  <a:schemeClr val="dk1"/>
                </a:solidFill>
                <a:latin typeface="Arial"/>
                <a:ea typeface="Arial"/>
                <a:cs typeface="Arial"/>
                <a:sym typeface="Arial"/>
              </a:defRPr>
            </a:lvl1pPr>
            <a:lvl2pPr marL="609351" marR="0" lvl="1" indent="-12450" algn="ctr" rtl="0">
              <a:spcBef>
                <a:spcPts val="400"/>
              </a:spcBef>
              <a:buClr>
                <a:schemeClr val="accent1"/>
              </a:buClr>
              <a:buFont typeface="Arial"/>
              <a:buNone/>
              <a:defRPr sz="2000" b="0" i="0" u="none" strike="noStrike" cap="none">
                <a:solidFill>
                  <a:srgbClr val="9A9993"/>
                </a:solidFill>
                <a:latin typeface="Arial"/>
                <a:ea typeface="Arial"/>
                <a:cs typeface="Arial"/>
                <a:sym typeface="Arial"/>
              </a:defRPr>
            </a:lvl2pPr>
            <a:lvl3pPr marL="1218703" marR="0" lvl="2" indent="-12203" algn="ctr" rtl="0">
              <a:spcBef>
                <a:spcPts val="400"/>
              </a:spcBef>
              <a:buClr>
                <a:schemeClr val="accent1"/>
              </a:buClr>
              <a:buFont typeface="Arial"/>
              <a:buNone/>
              <a:defRPr sz="2000" b="0" i="0" u="none" strike="noStrike" cap="none">
                <a:solidFill>
                  <a:srgbClr val="9A9993"/>
                </a:solidFill>
                <a:latin typeface="Arial"/>
                <a:ea typeface="Arial"/>
                <a:cs typeface="Arial"/>
                <a:sym typeface="Arial"/>
              </a:defRPr>
            </a:lvl3pPr>
            <a:lvl4pPr marL="1828053" marR="0" lvl="3" indent="-11953" algn="ctr" rtl="0">
              <a:spcBef>
                <a:spcPts val="360"/>
              </a:spcBef>
              <a:buClr>
                <a:schemeClr val="accent1"/>
              </a:buClr>
              <a:buFont typeface="Arial"/>
              <a:buNone/>
              <a:defRPr sz="1800" b="0" i="0" u="none" strike="noStrike" cap="none">
                <a:solidFill>
                  <a:srgbClr val="9A9993"/>
                </a:solidFill>
                <a:latin typeface="Arial"/>
                <a:ea typeface="Arial"/>
                <a:cs typeface="Arial"/>
                <a:sym typeface="Arial"/>
              </a:defRPr>
            </a:lvl4pPr>
            <a:lvl5pPr marL="2437406" marR="0" lvl="4" indent="-11706" algn="ctr" rtl="0">
              <a:spcBef>
                <a:spcPts val="360"/>
              </a:spcBef>
              <a:buClr>
                <a:schemeClr val="accent1"/>
              </a:buClr>
              <a:buFont typeface="Arial"/>
              <a:buNone/>
              <a:defRPr sz="1800" b="0" i="0" u="none" strike="noStrike" cap="none">
                <a:solidFill>
                  <a:srgbClr val="9A9993"/>
                </a:solidFill>
                <a:latin typeface="Arial"/>
                <a:ea typeface="Arial"/>
                <a:cs typeface="Arial"/>
                <a:sym typeface="Arial"/>
              </a:defRPr>
            </a:lvl5pPr>
            <a:lvl6pPr marL="3046753" marR="0" lvl="5" indent="-11452" algn="ctr" rtl="0">
              <a:spcBef>
                <a:spcPts val="540"/>
              </a:spcBef>
              <a:buClr>
                <a:srgbClr val="9A9993"/>
              </a:buClr>
              <a:buFont typeface="Arial"/>
              <a:buNone/>
              <a:defRPr sz="2700" b="0" i="0" u="none" strike="noStrike" cap="none">
                <a:solidFill>
                  <a:srgbClr val="9A9993"/>
                </a:solidFill>
                <a:latin typeface="Arial"/>
                <a:ea typeface="Arial"/>
                <a:cs typeface="Arial"/>
                <a:sym typeface="Arial"/>
              </a:defRPr>
            </a:lvl6pPr>
            <a:lvl7pPr marL="3656109" marR="0" lvl="6" indent="-11209" algn="ctr" rtl="0">
              <a:spcBef>
                <a:spcPts val="540"/>
              </a:spcBef>
              <a:buClr>
                <a:srgbClr val="9A9993"/>
              </a:buClr>
              <a:buFont typeface="Arial"/>
              <a:buNone/>
              <a:defRPr sz="2700" b="0" i="0" u="none" strike="noStrike" cap="none">
                <a:solidFill>
                  <a:srgbClr val="9A9993"/>
                </a:solidFill>
                <a:latin typeface="Arial"/>
                <a:ea typeface="Arial"/>
                <a:cs typeface="Arial"/>
                <a:sym typeface="Arial"/>
              </a:defRPr>
            </a:lvl7pPr>
            <a:lvl8pPr marL="4265457" marR="0" lvl="7" indent="-10957" algn="ctr" rtl="0">
              <a:spcBef>
                <a:spcPts val="540"/>
              </a:spcBef>
              <a:buClr>
                <a:srgbClr val="9A9993"/>
              </a:buClr>
              <a:buFont typeface="Arial"/>
              <a:buNone/>
              <a:defRPr sz="2700" b="0" i="0" u="none" strike="noStrike" cap="none">
                <a:solidFill>
                  <a:srgbClr val="9A9993"/>
                </a:solidFill>
                <a:latin typeface="Arial"/>
                <a:ea typeface="Arial"/>
                <a:cs typeface="Arial"/>
                <a:sym typeface="Arial"/>
              </a:defRPr>
            </a:lvl8pPr>
            <a:lvl9pPr marL="4874807" marR="0" lvl="8" indent="-10707" algn="ctr" rtl="0">
              <a:spcBef>
                <a:spcPts val="540"/>
              </a:spcBef>
              <a:buClr>
                <a:srgbClr val="9A9993"/>
              </a:buClr>
              <a:buFont typeface="Arial"/>
              <a:buNone/>
              <a:defRPr sz="2700" b="0" i="0" u="none" strike="noStrike" cap="none">
                <a:solidFill>
                  <a:srgbClr val="9A9993"/>
                </a:solidFill>
                <a:latin typeface="Arial"/>
                <a:ea typeface="Arial"/>
                <a:cs typeface="Arial"/>
                <a:sym typeface="Arial"/>
              </a:defRPr>
            </a:lvl9pPr>
          </a:lstStyle>
          <a:p>
            <a:endParaRPr/>
          </a:p>
        </p:txBody>
      </p:sp>
      <p:cxnSp>
        <p:nvCxnSpPr>
          <p:cNvPr id="244" name="Shape 244"/>
          <p:cNvCxnSpPr/>
          <p:nvPr/>
        </p:nvCxnSpPr>
        <p:spPr>
          <a:xfrm>
            <a:off x="0" y="5664828"/>
            <a:ext cx="12192000" cy="0"/>
          </a:xfrm>
          <a:prstGeom prst="straightConnector1">
            <a:avLst/>
          </a:prstGeom>
          <a:noFill/>
          <a:ln w="19050" cap="flat" cmpd="sng">
            <a:solidFill>
              <a:schemeClr val="dk2"/>
            </a:solidFill>
            <a:prstDash val="solid"/>
            <a:round/>
            <a:headEnd type="none" w="med" len="med"/>
            <a:tailEnd type="none" w="med" len="med"/>
          </a:ln>
        </p:spPr>
      </p:cxn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p:nvPr/>
        </p:nvSpPr>
        <p:spPr>
          <a:xfrm>
            <a:off x="0" y="6553201"/>
            <a:ext cx="12192000" cy="304448"/>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2600" b="0" i="0" u="none" strike="noStrike" cap="none">
              <a:solidFill>
                <a:schemeClr val="lt1"/>
              </a:solidFill>
              <a:latin typeface="Arial"/>
              <a:ea typeface="Arial"/>
              <a:cs typeface="Arial"/>
              <a:sym typeface="Arial"/>
            </a:endParaRPr>
          </a:p>
        </p:txBody>
      </p:sp>
      <p:sp>
        <p:nvSpPr>
          <p:cNvPr id="11" name="Shape 11"/>
          <p:cNvSpPr txBox="1">
            <a:spLocks noGrp="1"/>
          </p:cNvSpPr>
          <p:nvPr>
            <p:ph type="title"/>
          </p:nvPr>
        </p:nvSpPr>
        <p:spPr>
          <a:xfrm>
            <a:off x="508004" y="274637"/>
            <a:ext cx="11161575" cy="502603"/>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Arial"/>
              <a:buNone/>
              <a:defRPr sz="3200" b="0" i="0" u="none" strike="noStrike" cap="none">
                <a:solidFill>
                  <a:schemeClr val="dk1"/>
                </a:solidFill>
                <a:latin typeface="Arial"/>
                <a:ea typeface="Arial"/>
                <a:cs typeface="Arial"/>
                <a:sym typeface="Arial"/>
              </a:defRPr>
            </a:lvl1pPr>
            <a:lvl2pPr marL="0" marR="0" lvl="1" indent="0" algn="l" rtl="0">
              <a:spcBef>
                <a:spcPts val="0"/>
              </a:spcBef>
              <a:defRPr/>
            </a:lvl2pPr>
            <a:lvl3pPr marL="0" marR="0" lvl="2" indent="0" algn="l" rtl="0">
              <a:spcBef>
                <a:spcPts val="0"/>
              </a:spcBef>
              <a:defRPr/>
            </a:lvl3pPr>
            <a:lvl4pPr marL="0" marR="0" lvl="3" indent="0" algn="l" rtl="0">
              <a:spcBef>
                <a:spcPts val="0"/>
              </a:spcBef>
              <a:defRPr/>
            </a:lvl4pPr>
            <a:lvl5pPr marL="0" marR="0" lvl="4" indent="0" algn="l" rtl="0">
              <a:spcBef>
                <a:spcPts val="0"/>
              </a:spcBef>
              <a:defRPr/>
            </a:lvl5pPr>
            <a:lvl6pPr marL="0" marR="0" lvl="5" indent="0" algn="l" rtl="0">
              <a:spcBef>
                <a:spcPts val="0"/>
              </a:spcBef>
              <a:defRPr/>
            </a:lvl6pPr>
            <a:lvl7pPr marL="0" marR="0" lvl="6" indent="0" algn="l" rtl="0">
              <a:spcBef>
                <a:spcPts val="0"/>
              </a:spcBef>
              <a:defRPr/>
            </a:lvl7pPr>
            <a:lvl8pPr marL="0" marR="0" lvl="7" indent="0" algn="l" rtl="0">
              <a:spcBef>
                <a:spcPts val="0"/>
              </a:spcBef>
              <a:defRPr/>
            </a:lvl8pPr>
            <a:lvl9pPr marL="0" marR="0" lvl="8" indent="0" algn="l" rtl="0">
              <a:spcBef>
                <a:spcPts val="0"/>
              </a:spcBef>
              <a:defRPr/>
            </a:lvl9pPr>
          </a:lstStyle>
          <a:p>
            <a:endParaRPr/>
          </a:p>
        </p:txBody>
      </p:sp>
      <p:sp>
        <p:nvSpPr>
          <p:cNvPr id="12" name="Shape 12"/>
          <p:cNvSpPr txBox="1">
            <a:spLocks noGrp="1"/>
          </p:cNvSpPr>
          <p:nvPr>
            <p:ph type="body" idx="1"/>
          </p:nvPr>
        </p:nvSpPr>
        <p:spPr>
          <a:xfrm>
            <a:off x="508000" y="1447801"/>
            <a:ext cx="11155679" cy="4525964"/>
          </a:xfrm>
          <a:prstGeom prst="rect">
            <a:avLst/>
          </a:prstGeom>
          <a:noFill/>
          <a:ln>
            <a:noFill/>
          </a:ln>
        </p:spPr>
        <p:txBody>
          <a:bodyPr lIns="91425" tIns="91425" rIns="91425" bIns="91425" anchor="t" anchorCtr="0"/>
          <a:lstStyle>
            <a:lvl1pPr marL="232740" marR="0" lvl="0" indent="-80340" algn="l" rtl="0">
              <a:spcBef>
                <a:spcPts val="480"/>
              </a:spcBef>
              <a:buClr>
                <a:schemeClr val="accent1"/>
              </a:buClr>
              <a:buFont typeface="Arial"/>
              <a:buChar char="•"/>
              <a:defRPr sz="2400" b="0" i="0" u="none" strike="noStrike" cap="none">
                <a:solidFill>
                  <a:srgbClr val="7F7F7F"/>
                </a:solidFill>
                <a:latin typeface="Arial"/>
                <a:ea typeface="Arial"/>
                <a:cs typeface="Arial"/>
                <a:sym typeface="Arial"/>
              </a:defRPr>
            </a:lvl1pPr>
            <a:lvl2pPr marL="689756" marR="0" lvl="1" indent="-118256" algn="l" rtl="0">
              <a:spcBef>
                <a:spcPts val="400"/>
              </a:spcBef>
              <a:buClr>
                <a:schemeClr val="accent1"/>
              </a:buClr>
              <a:buFont typeface="Arial"/>
              <a:buChar char="•"/>
              <a:defRPr sz="2000" b="0" i="0" u="none" strike="noStrike" cap="none">
                <a:solidFill>
                  <a:srgbClr val="7F7F7F"/>
                </a:solidFill>
                <a:latin typeface="Arial"/>
                <a:ea typeface="Arial"/>
                <a:cs typeface="Arial"/>
                <a:sym typeface="Arial"/>
              </a:defRPr>
            </a:lvl2pPr>
            <a:lvl3pPr marL="1218703" marR="0" lvl="2" indent="-101103" algn="l" rtl="0">
              <a:spcBef>
                <a:spcPts val="400"/>
              </a:spcBef>
              <a:buClr>
                <a:schemeClr val="accent1"/>
              </a:buClr>
              <a:buFont typeface="Arial"/>
              <a:buChar char="•"/>
              <a:defRPr sz="2000" b="0" i="0" u="none" strike="noStrike" cap="none">
                <a:solidFill>
                  <a:srgbClr val="7F7F7F"/>
                </a:solidFill>
                <a:latin typeface="Arial"/>
                <a:ea typeface="Arial"/>
                <a:cs typeface="Arial"/>
                <a:sym typeface="Arial"/>
              </a:defRPr>
            </a:lvl3pPr>
            <a:lvl4pPr marL="1828053" marR="0" lvl="3" indent="-113553" algn="l" rtl="0">
              <a:spcBef>
                <a:spcPts val="360"/>
              </a:spcBef>
              <a:buClr>
                <a:schemeClr val="accent1"/>
              </a:buClr>
              <a:buFont typeface="Arial"/>
              <a:buChar char="•"/>
              <a:defRPr sz="1800" b="0" i="0" u="none" strike="noStrike" cap="none">
                <a:solidFill>
                  <a:srgbClr val="7F7F7F"/>
                </a:solidFill>
                <a:latin typeface="Arial"/>
                <a:ea typeface="Arial"/>
                <a:cs typeface="Arial"/>
                <a:sym typeface="Arial"/>
              </a:defRPr>
            </a:lvl4pPr>
            <a:lvl5pPr marL="2365466" marR="0" lvl="4" indent="-130266" algn="l" rtl="0">
              <a:spcBef>
                <a:spcPts val="360"/>
              </a:spcBef>
              <a:buClr>
                <a:schemeClr val="accent1"/>
              </a:buClr>
              <a:buFont typeface="Arial"/>
              <a:buChar char="•"/>
              <a:defRPr sz="1800" b="0" i="0" u="none" strike="noStrike" cap="none">
                <a:solidFill>
                  <a:srgbClr val="7F7F7F"/>
                </a:solidFill>
                <a:latin typeface="Arial"/>
                <a:ea typeface="Arial"/>
                <a:cs typeface="Arial"/>
                <a:sym typeface="Arial"/>
              </a:defRPr>
            </a:lvl5pPr>
            <a:lvl6pPr marL="3351430" marR="0" lvl="5" indent="-144679" algn="l" rtl="0">
              <a:spcBef>
                <a:spcPts val="540"/>
              </a:spcBef>
              <a:buClr>
                <a:schemeClr val="dk1"/>
              </a:buClr>
              <a:buFont typeface="Arial"/>
              <a:buChar char="•"/>
              <a:defRPr sz="2700" b="0" i="0" u="none" strike="noStrike" cap="none">
                <a:solidFill>
                  <a:schemeClr val="dk1"/>
                </a:solidFill>
                <a:latin typeface="Arial"/>
                <a:ea typeface="Arial"/>
                <a:cs typeface="Arial"/>
                <a:sym typeface="Arial"/>
              </a:defRPr>
            </a:lvl6pPr>
            <a:lvl7pPr marL="3960781" marR="0" lvl="6" indent="-144431" algn="l" rtl="0">
              <a:spcBef>
                <a:spcPts val="540"/>
              </a:spcBef>
              <a:buClr>
                <a:schemeClr val="dk1"/>
              </a:buClr>
              <a:buFont typeface="Arial"/>
              <a:buChar char="•"/>
              <a:defRPr sz="2700" b="0" i="0" u="none" strike="noStrike" cap="none">
                <a:solidFill>
                  <a:schemeClr val="dk1"/>
                </a:solidFill>
                <a:latin typeface="Arial"/>
                <a:ea typeface="Arial"/>
                <a:cs typeface="Arial"/>
                <a:sym typeface="Arial"/>
              </a:defRPr>
            </a:lvl7pPr>
            <a:lvl8pPr marL="4570132" marR="0" lvl="7" indent="-144181" algn="l" rtl="0">
              <a:spcBef>
                <a:spcPts val="540"/>
              </a:spcBef>
              <a:buClr>
                <a:schemeClr val="dk1"/>
              </a:buClr>
              <a:buFont typeface="Arial"/>
              <a:buChar char="•"/>
              <a:defRPr sz="2700" b="0" i="0" u="none" strike="noStrike" cap="none">
                <a:solidFill>
                  <a:schemeClr val="dk1"/>
                </a:solidFill>
                <a:latin typeface="Arial"/>
                <a:ea typeface="Arial"/>
                <a:cs typeface="Arial"/>
                <a:sym typeface="Arial"/>
              </a:defRPr>
            </a:lvl8pPr>
            <a:lvl9pPr marL="5179484" marR="0" lvl="8" indent="-143933" algn="l" rtl="0">
              <a:spcBef>
                <a:spcPts val="540"/>
              </a:spcBef>
              <a:buClr>
                <a:schemeClr val="dk1"/>
              </a:buClr>
              <a:buFont typeface="Arial"/>
              <a:buChar char="•"/>
              <a:defRPr sz="27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2" r:id="rId3"/>
    <p:sldLayoutId id="2147483656" r:id="rId4"/>
    <p:sldLayoutId id="2147483657" r:id="rId5"/>
    <p:sldLayoutId id="2147483659" r:id="rId6"/>
    <p:sldLayoutId id="2147483662" r:id="rId7"/>
    <p:sldLayoutId id="2147483663" r:id="rId8"/>
    <p:sldLayoutId id="2147483664" r:id="rId9"/>
    <p:sldLayoutId id="2147483666"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3.tiff"/><Relationship Id="rId4" Type="http://schemas.openxmlformats.org/officeDocument/2006/relationships/image" Target="../media/image4.tiff"/><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chart" Target="../charts/char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chart" Target="../charts/char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tif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hyperlink" Target="mailto:Nicki@surveymonkey.com" TargetMode="External"/><Relationship Id="rId4" Type="http://schemas.openxmlformats.org/officeDocument/2006/relationships/hyperlink" Target="mailto:Mingnanliu@fb.com" TargetMode="External"/><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Shape 250"/>
          <p:cNvSpPr txBox="1">
            <a:spLocks noGrp="1"/>
          </p:cNvSpPr>
          <p:nvPr>
            <p:ph type="ctrTitle"/>
          </p:nvPr>
        </p:nvSpPr>
        <p:spPr>
          <a:xfrm>
            <a:off x="914400" y="2332426"/>
            <a:ext cx="10768808" cy="1320800"/>
          </a:xfrm>
          <a:prstGeom prst="rect">
            <a:avLst/>
          </a:prstGeom>
          <a:noFill/>
          <a:ln>
            <a:noFill/>
          </a:ln>
        </p:spPr>
        <p:txBody>
          <a:bodyPr lIns="0" tIns="0" rIns="0" bIns="0" anchor="b" anchorCtr="0">
            <a:noAutofit/>
          </a:bodyPr>
          <a:lstStyle/>
          <a:p>
            <a:pPr lvl="0">
              <a:buSzPct val="25000"/>
            </a:pPr>
            <a:r>
              <a:rPr lang="en-US" dirty="0"/>
              <a:t>Improving Survey Response Rates: The Effect of Embedded Questions in Web Survey Email Invitations</a:t>
            </a:r>
          </a:p>
        </p:txBody>
      </p:sp>
      <p:sp>
        <p:nvSpPr>
          <p:cNvPr id="252" name="Shape 252"/>
          <p:cNvSpPr txBox="1">
            <a:spLocks noGrp="1"/>
          </p:cNvSpPr>
          <p:nvPr>
            <p:ph type="body" idx="2"/>
          </p:nvPr>
        </p:nvSpPr>
        <p:spPr>
          <a:xfrm>
            <a:off x="917814" y="4376538"/>
            <a:ext cx="10765394" cy="561975"/>
          </a:xfrm>
          <a:prstGeom prst="rect">
            <a:avLst/>
          </a:prstGeom>
          <a:noFill/>
          <a:ln>
            <a:noFill/>
          </a:ln>
        </p:spPr>
        <p:txBody>
          <a:bodyPr lIns="0" tIns="0" rIns="0" bIns="0" anchor="t" anchorCtr="0">
            <a:noAutofit/>
          </a:bodyPr>
          <a:lstStyle/>
          <a:p>
            <a:pPr marL="0" marR="0" lvl="0" indent="0" algn="l" rtl="0">
              <a:spcBef>
                <a:spcPts val="0"/>
              </a:spcBef>
              <a:buClr>
                <a:schemeClr val="accent1"/>
              </a:buClr>
              <a:buSzPct val="25000"/>
              <a:buFont typeface="Arial"/>
              <a:buNone/>
            </a:pPr>
            <a:r>
              <a:rPr lang="en-US" sz="2000" dirty="0" smtClean="0"/>
              <a:t>Nick </a:t>
            </a:r>
            <a:r>
              <a:rPr lang="en-US" sz="2000" dirty="0" err="1" smtClean="0"/>
              <a:t>Inchausti</a:t>
            </a:r>
            <a:r>
              <a:rPr lang="en-US" sz="2000" dirty="0" smtClean="0"/>
              <a:t>, SurveyMonkey</a:t>
            </a:r>
          </a:p>
          <a:p>
            <a:pPr marL="0" marR="0" lvl="0" indent="0" algn="l" rtl="0">
              <a:spcBef>
                <a:spcPts val="0"/>
              </a:spcBef>
              <a:buClr>
                <a:schemeClr val="accent1"/>
              </a:buClr>
              <a:buSzPct val="25000"/>
              <a:buFont typeface="Arial"/>
              <a:buNone/>
            </a:pPr>
            <a:r>
              <a:rPr lang="en-US" sz="2000" dirty="0" err="1" smtClean="0"/>
              <a:t>Mingnan</a:t>
            </a:r>
            <a:r>
              <a:rPr lang="en-US" sz="2000" dirty="0" smtClean="0"/>
              <a:t> Liu, Facebook</a:t>
            </a:r>
            <a:endParaRPr lang="en-US" sz="2000" dirty="0"/>
          </a:p>
        </p:txBody>
      </p:sp>
    </p:spTree>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title"/>
          </p:nvPr>
        </p:nvSpPr>
        <p:spPr>
          <a:xfrm>
            <a:off x="508004" y="274637"/>
            <a:ext cx="11161575" cy="502603"/>
          </a:xfrm>
          <a:prstGeom prst="rect">
            <a:avLst/>
          </a:prstGeom>
          <a:noFill/>
          <a:ln>
            <a:noFill/>
          </a:ln>
        </p:spPr>
        <p:txBody>
          <a:bodyPr lIns="0" tIns="0" rIns="0" bIns="0" anchor="b" anchorCtr="0">
            <a:noAutofit/>
          </a:bodyPr>
          <a:lstStyle/>
          <a:p>
            <a:pPr marL="0" marR="0" lvl="0" indent="0" algn="l" rtl="0">
              <a:spcBef>
                <a:spcPts val="0"/>
              </a:spcBef>
              <a:buClr>
                <a:schemeClr val="dk1"/>
              </a:buClr>
              <a:buSzPct val="25000"/>
              <a:buFont typeface="Arial"/>
              <a:buNone/>
            </a:pPr>
            <a:r>
              <a:rPr lang="en-US" dirty="0" smtClean="0"/>
              <a:t>Response Rates</a:t>
            </a:r>
            <a:endParaRPr lang="en-US" dirty="0"/>
          </a:p>
        </p:txBody>
      </p:sp>
      <p:sp>
        <p:nvSpPr>
          <p:cNvPr id="296" name="Shape 296"/>
          <p:cNvSpPr txBox="1">
            <a:spLocks noGrp="1"/>
          </p:cNvSpPr>
          <p:nvPr>
            <p:ph type="sldNum" idx="12"/>
          </p:nvPr>
        </p:nvSpPr>
        <p:spPr>
          <a:xfrm>
            <a:off x="11408365" y="6584071"/>
            <a:ext cx="261211" cy="164211"/>
          </a:xfrm>
          <a:prstGeom prst="rect">
            <a:avLst/>
          </a:prstGeom>
          <a:noFill/>
          <a:ln>
            <a:noFill/>
          </a:ln>
        </p:spPr>
        <p:txBody>
          <a:bodyPr lIns="0" tIns="0" rIns="0" bIns="0" anchor="b" anchorCtr="0">
            <a:noAutofit/>
          </a:bodyPr>
          <a:lstStyle/>
          <a:p>
            <a:pPr marL="0" marR="0" lvl="0" indent="0" algn="r" rtl="0">
              <a:spcBef>
                <a:spcPts val="0"/>
              </a:spcBef>
              <a:buSzPct val="25000"/>
              <a:buNone/>
            </a:pPr>
            <a:fld id="{00000000-1234-1234-1234-123412341234}" type="slidenum">
              <a:rPr lang="en-US" sz="1100" b="0" i="0" u="none" strike="noStrike" cap="none">
                <a:solidFill>
                  <a:schemeClr val="lt1"/>
                </a:solidFill>
                <a:latin typeface="Arial"/>
                <a:ea typeface="Arial"/>
                <a:cs typeface="Arial"/>
                <a:sym typeface="Arial"/>
              </a:rPr>
              <a:t>2</a:t>
            </a:fld>
            <a:endParaRPr lang="en-US" sz="1100" b="0" i="0" u="none" strike="noStrike" cap="none">
              <a:solidFill>
                <a:schemeClr val="lt1"/>
              </a:solidFill>
              <a:latin typeface="Arial"/>
              <a:ea typeface="Arial"/>
              <a:cs typeface="Arial"/>
              <a:sym typeface="Arial"/>
            </a:endParaRPr>
          </a:p>
        </p:txBody>
      </p:sp>
      <p:sp>
        <p:nvSpPr>
          <p:cNvPr id="297" name="Shape 297"/>
          <p:cNvSpPr txBox="1">
            <a:spLocks noGrp="1"/>
          </p:cNvSpPr>
          <p:nvPr>
            <p:ph type="body" idx="1"/>
          </p:nvPr>
        </p:nvSpPr>
        <p:spPr>
          <a:xfrm>
            <a:off x="402450" y="1274061"/>
            <a:ext cx="11155800" cy="4813200"/>
          </a:xfrm>
          <a:prstGeom prst="rect">
            <a:avLst/>
          </a:prstGeom>
          <a:noFill/>
          <a:ln>
            <a:noFill/>
          </a:ln>
        </p:spPr>
        <p:txBody>
          <a:bodyPr lIns="0" tIns="0" rIns="0" bIns="0" anchor="t" anchorCtr="0">
            <a:noAutofit/>
          </a:bodyPr>
          <a:lstStyle/>
          <a:p>
            <a:pPr marL="457200" marR="0" lvl="0" indent="-457200" algn="l" rtl="0">
              <a:lnSpc>
                <a:spcPct val="100000"/>
              </a:lnSpc>
              <a:spcBef>
                <a:spcPts val="0"/>
              </a:spcBef>
              <a:spcAft>
                <a:spcPts val="0"/>
              </a:spcAft>
              <a:buClr>
                <a:schemeClr val="accent1"/>
              </a:buClr>
              <a:buSzPct val="100000"/>
              <a:buFont typeface="Arial" charset="0"/>
              <a:buChar char="•"/>
            </a:pPr>
            <a:r>
              <a:rPr lang="en-US" sz="2400" dirty="0" smtClean="0"/>
              <a:t>Response rates are a critical indicator of data quality for surveys, and we as survey researchers are always trying to get to 100% response</a:t>
            </a:r>
          </a:p>
          <a:p>
            <a:pPr marL="457200" marR="0" lvl="0" indent="-457200" algn="l" rtl="0">
              <a:lnSpc>
                <a:spcPct val="100000"/>
              </a:lnSpc>
              <a:spcBef>
                <a:spcPts val="0"/>
              </a:spcBef>
              <a:spcAft>
                <a:spcPts val="0"/>
              </a:spcAft>
              <a:buClr>
                <a:schemeClr val="accent1"/>
              </a:buClr>
              <a:buSzPct val="100000"/>
              <a:buFont typeface="Arial" charset="0"/>
              <a:buChar char="•"/>
            </a:pPr>
            <a:endParaRPr lang="en-US" sz="2400" dirty="0"/>
          </a:p>
          <a:p>
            <a:pPr marL="457200" marR="0" lvl="0" indent="-457200" algn="l" rtl="0">
              <a:lnSpc>
                <a:spcPct val="100000"/>
              </a:lnSpc>
              <a:spcBef>
                <a:spcPts val="0"/>
              </a:spcBef>
              <a:spcAft>
                <a:spcPts val="0"/>
              </a:spcAft>
              <a:buClr>
                <a:schemeClr val="accent1"/>
              </a:buClr>
              <a:buSzPct val="100000"/>
              <a:buFont typeface="Arial" charset="0"/>
              <a:buChar char="•"/>
            </a:pPr>
            <a:r>
              <a:rPr lang="en-US" sz="2400" dirty="0" smtClean="0"/>
              <a:t>For mixed-mode or web surveys, email invitations are widely used as the first point of contact to reach respondents</a:t>
            </a:r>
          </a:p>
          <a:p>
            <a:pPr marL="457200" marR="0" lvl="0" indent="-457200" algn="l" rtl="0">
              <a:lnSpc>
                <a:spcPct val="100000"/>
              </a:lnSpc>
              <a:spcBef>
                <a:spcPts val="0"/>
              </a:spcBef>
              <a:spcAft>
                <a:spcPts val="0"/>
              </a:spcAft>
              <a:buClr>
                <a:schemeClr val="accent1"/>
              </a:buClr>
              <a:buSzPct val="100000"/>
              <a:buFont typeface="Arial" charset="0"/>
              <a:buChar char="•"/>
            </a:pPr>
            <a:endParaRPr lang="en-US" sz="2400" dirty="0"/>
          </a:p>
          <a:p>
            <a:pPr marL="457200" marR="0" lvl="0" indent="-457200" algn="l" rtl="0">
              <a:lnSpc>
                <a:spcPct val="100000"/>
              </a:lnSpc>
              <a:spcBef>
                <a:spcPts val="0"/>
              </a:spcBef>
              <a:spcAft>
                <a:spcPts val="0"/>
              </a:spcAft>
              <a:buClr>
                <a:schemeClr val="accent1"/>
              </a:buClr>
              <a:buSzPct val="100000"/>
              <a:buFont typeface="Arial" charset="0"/>
              <a:buChar char="•"/>
            </a:pPr>
            <a:r>
              <a:rPr lang="en-US" sz="2400" dirty="0" smtClean="0"/>
              <a:t>We wanted to find out what happens if you begin data collection in the initial survey invitation itself?</a:t>
            </a:r>
          </a:p>
        </p:txBody>
      </p:sp>
    </p:spTree>
    <p:extLst>
      <p:ext uri="{BB962C8B-B14F-4D97-AF65-F5344CB8AC3E}">
        <p14:creationId xmlns:p14="http://schemas.microsoft.com/office/powerpoint/2010/main" val="689068853"/>
      </p:ext>
    </p:extLst>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title"/>
          </p:nvPr>
        </p:nvSpPr>
        <p:spPr>
          <a:xfrm>
            <a:off x="508004" y="274637"/>
            <a:ext cx="11161575" cy="502603"/>
          </a:xfrm>
          <a:prstGeom prst="rect">
            <a:avLst/>
          </a:prstGeom>
          <a:noFill/>
          <a:ln>
            <a:noFill/>
          </a:ln>
        </p:spPr>
        <p:txBody>
          <a:bodyPr lIns="0" tIns="0" rIns="0" bIns="0" anchor="b" anchorCtr="0">
            <a:noAutofit/>
          </a:bodyPr>
          <a:lstStyle/>
          <a:p>
            <a:pPr marL="0" marR="0" lvl="0" indent="0" algn="l" rtl="0">
              <a:spcBef>
                <a:spcPts val="0"/>
              </a:spcBef>
              <a:buClr>
                <a:schemeClr val="dk1"/>
              </a:buClr>
              <a:buSzPct val="25000"/>
              <a:buFont typeface="Arial"/>
              <a:buNone/>
            </a:pPr>
            <a:r>
              <a:rPr lang="en-US" dirty="0" smtClean="0"/>
              <a:t>Literature Review</a:t>
            </a:r>
            <a:endParaRPr lang="en-US" dirty="0"/>
          </a:p>
        </p:txBody>
      </p:sp>
      <p:sp>
        <p:nvSpPr>
          <p:cNvPr id="296" name="Shape 296"/>
          <p:cNvSpPr txBox="1">
            <a:spLocks noGrp="1"/>
          </p:cNvSpPr>
          <p:nvPr>
            <p:ph type="sldNum" idx="12"/>
          </p:nvPr>
        </p:nvSpPr>
        <p:spPr>
          <a:xfrm>
            <a:off x="11408365" y="6584071"/>
            <a:ext cx="261211" cy="164211"/>
          </a:xfrm>
          <a:prstGeom prst="rect">
            <a:avLst/>
          </a:prstGeom>
          <a:noFill/>
          <a:ln>
            <a:noFill/>
          </a:ln>
        </p:spPr>
        <p:txBody>
          <a:bodyPr lIns="0" tIns="0" rIns="0" bIns="0" anchor="b" anchorCtr="0">
            <a:noAutofit/>
          </a:bodyPr>
          <a:lstStyle/>
          <a:p>
            <a:pPr marL="0" marR="0" lvl="0" indent="0" algn="r" rtl="0">
              <a:spcBef>
                <a:spcPts val="0"/>
              </a:spcBef>
              <a:buSzPct val="25000"/>
              <a:buNone/>
            </a:pPr>
            <a:fld id="{00000000-1234-1234-1234-123412341234}" type="slidenum">
              <a:rPr lang="en-US" sz="1100" b="0" i="0" u="none" strike="noStrike" cap="none">
                <a:solidFill>
                  <a:schemeClr val="lt1"/>
                </a:solidFill>
                <a:latin typeface="Arial"/>
                <a:ea typeface="Arial"/>
                <a:cs typeface="Arial"/>
                <a:sym typeface="Arial"/>
              </a:rPr>
              <a:t>3</a:t>
            </a:fld>
            <a:endParaRPr lang="en-US" sz="1100" b="0" i="0" u="none" strike="noStrike" cap="none">
              <a:solidFill>
                <a:schemeClr val="lt1"/>
              </a:solidFill>
              <a:latin typeface="Arial"/>
              <a:ea typeface="Arial"/>
              <a:cs typeface="Arial"/>
              <a:sym typeface="Arial"/>
            </a:endParaRPr>
          </a:p>
        </p:txBody>
      </p:sp>
      <p:sp>
        <p:nvSpPr>
          <p:cNvPr id="297" name="Shape 297"/>
          <p:cNvSpPr txBox="1">
            <a:spLocks noGrp="1"/>
          </p:cNvSpPr>
          <p:nvPr>
            <p:ph type="body" idx="1"/>
          </p:nvPr>
        </p:nvSpPr>
        <p:spPr>
          <a:xfrm>
            <a:off x="402450" y="1274061"/>
            <a:ext cx="11155800" cy="4813200"/>
          </a:xfrm>
          <a:prstGeom prst="rect">
            <a:avLst/>
          </a:prstGeom>
          <a:noFill/>
          <a:ln>
            <a:noFill/>
          </a:ln>
        </p:spPr>
        <p:txBody>
          <a:bodyPr lIns="0" tIns="0" rIns="0" bIns="0" anchor="t" anchorCtr="0">
            <a:noAutofit/>
          </a:bodyPr>
          <a:lstStyle/>
          <a:p>
            <a:pPr marL="457200" lvl="0" indent="-457200">
              <a:buSzPct val="100000"/>
              <a:buFont typeface="Arial" charset="0"/>
              <a:buChar char="•"/>
            </a:pPr>
            <a:r>
              <a:rPr lang="en-US" sz="2400" dirty="0" smtClean="0"/>
              <a:t>Email personalization sometimes boosts response rates </a:t>
            </a:r>
            <a:r>
              <a:rPr lang="en-US" sz="2400" dirty="0"/>
              <a:t>(</a:t>
            </a:r>
            <a:r>
              <a:rPr lang="en-US" sz="2400" dirty="0" err="1"/>
              <a:t>Heerwegh</a:t>
            </a:r>
            <a:r>
              <a:rPr lang="en-US" sz="2400" dirty="0"/>
              <a:t>, 2005</a:t>
            </a:r>
            <a:r>
              <a:rPr lang="en-US" sz="2400" dirty="0" smtClean="0"/>
              <a:t>), but sometimes has no effect </a:t>
            </a:r>
            <a:r>
              <a:rPr lang="en-US" sz="2400" dirty="0"/>
              <a:t>(Porter &amp; Whitcomb, </a:t>
            </a:r>
            <a:r>
              <a:rPr lang="en-US" sz="2400" dirty="0" smtClean="0"/>
              <a:t>2003)</a:t>
            </a:r>
          </a:p>
          <a:p>
            <a:pPr marL="457200" indent="-457200">
              <a:buSzPct val="100000"/>
              <a:buFont typeface="Arial" charset="0"/>
              <a:buChar char="•"/>
            </a:pPr>
            <a:r>
              <a:rPr lang="en-US" sz="2400" dirty="0" smtClean="0"/>
              <a:t>A white </a:t>
            </a:r>
            <a:r>
              <a:rPr lang="en-US" sz="2400" dirty="0"/>
              <a:t>background and simple header had higher response rates than other conditions (Whitcomb &amp; Porter, 2004</a:t>
            </a:r>
            <a:r>
              <a:rPr lang="en-US" sz="2400" dirty="0" smtClean="0"/>
              <a:t>)</a:t>
            </a:r>
          </a:p>
          <a:p>
            <a:pPr marL="457200" indent="-457200">
              <a:buSzPct val="100000"/>
              <a:buFont typeface="Arial" charset="0"/>
              <a:buChar char="•"/>
            </a:pPr>
            <a:r>
              <a:rPr lang="en-US" sz="2400" dirty="0" smtClean="0"/>
              <a:t>Mentioning </a:t>
            </a:r>
            <a:r>
              <a:rPr lang="en-US" sz="2400" dirty="0"/>
              <a:t>the purpose of an email (requesting for survey participation) and the sponsor of the survey in the email subject line also had an impact on survey participation (Porter &amp; Whitcomb, 2005</a:t>
            </a:r>
            <a:r>
              <a:rPr lang="en-US" sz="2400" dirty="0" smtClean="0"/>
              <a:t>)</a:t>
            </a:r>
          </a:p>
          <a:p>
            <a:pPr marL="457200" indent="-457200">
              <a:buSzPct val="100000"/>
              <a:buFont typeface="Arial" charset="0"/>
              <a:buChar char="•"/>
            </a:pPr>
            <a:r>
              <a:rPr lang="en-US" sz="2400" dirty="0" smtClean="0"/>
              <a:t>Several </a:t>
            </a:r>
            <a:r>
              <a:rPr lang="en-US" sz="2400" dirty="0"/>
              <a:t>other factors, including the length of the email, placement of the URL, and the estimated time of the survey, have also been explored in survey experiments in order to improve survey participation and response rate (</a:t>
            </a:r>
            <a:r>
              <a:rPr lang="en-US" sz="2400" dirty="0" err="1"/>
              <a:t>Kaplowitz</a:t>
            </a:r>
            <a:r>
              <a:rPr lang="en-US" sz="2400" dirty="0"/>
              <a:t>, </a:t>
            </a:r>
            <a:r>
              <a:rPr lang="en-US" sz="2400" dirty="0" err="1"/>
              <a:t>Lupi</a:t>
            </a:r>
            <a:r>
              <a:rPr lang="en-US" sz="2400" dirty="0"/>
              <a:t>, Couper, &amp; Thorp, 2012; </a:t>
            </a:r>
            <a:r>
              <a:rPr lang="en-US" sz="2400" dirty="0" err="1"/>
              <a:t>Keusch</a:t>
            </a:r>
            <a:r>
              <a:rPr lang="en-US" sz="2400" dirty="0"/>
              <a:t>, 2012; </a:t>
            </a:r>
            <a:r>
              <a:rPr lang="en-US" sz="2400" dirty="0" err="1"/>
              <a:t>Trouteaud</a:t>
            </a:r>
            <a:r>
              <a:rPr lang="en-US" sz="2400" dirty="0"/>
              <a:t>, 2004).</a:t>
            </a:r>
          </a:p>
          <a:p>
            <a:pPr marL="457200" lvl="0" indent="-457200">
              <a:buSzPct val="100000"/>
              <a:buFont typeface="Arial" charset="0"/>
              <a:buChar char="•"/>
            </a:pPr>
            <a:endParaRPr lang="en-US" sz="2400" dirty="0"/>
          </a:p>
        </p:txBody>
      </p:sp>
    </p:spTree>
    <p:extLst>
      <p:ext uri="{BB962C8B-B14F-4D97-AF65-F5344CB8AC3E}">
        <p14:creationId xmlns:p14="http://schemas.microsoft.com/office/powerpoint/2010/main" val="1100823813"/>
      </p:ext>
    </p:extLst>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title"/>
          </p:nvPr>
        </p:nvSpPr>
        <p:spPr>
          <a:xfrm>
            <a:off x="508004" y="274637"/>
            <a:ext cx="11161575" cy="502603"/>
          </a:xfrm>
          <a:prstGeom prst="rect">
            <a:avLst/>
          </a:prstGeom>
          <a:noFill/>
          <a:ln>
            <a:noFill/>
          </a:ln>
        </p:spPr>
        <p:txBody>
          <a:bodyPr lIns="0" tIns="0" rIns="0" bIns="0" anchor="b" anchorCtr="0">
            <a:noAutofit/>
          </a:bodyPr>
          <a:lstStyle/>
          <a:p>
            <a:pPr marL="0" marR="0" lvl="0" indent="0" algn="l" rtl="0">
              <a:spcBef>
                <a:spcPts val="0"/>
              </a:spcBef>
              <a:buClr>
                <a:schemeClr val="dk1"/>
              </a:buClr>
              <a:buSzPct val="25000"/>
              <a:buFont typeface="Arial"/>
              <a:buNone/>
            </a:pPr>
            <a:r>
              <a:rPr lang="en-US" dirty="0" smtClean="0"/>
              <a:t>Research Question</a:t>
            </a:r>
            <a:endParaRPr lang="en-US" dirty="0"/>
          </a:p>
        </p:txBody>
      </p:sp>
      <p:sp>
        <p:nvSpPr>
          <p:cNvPr id="296" name="Shape 296"/>
          <p:cNvSpPr txBox="1">
            <a:spLocks noGrp="1"/>
          </p:cNvSpPr>
          <p:nvPr>
            <p:ph type="sldNum" idx="12"/>
          </p:nvPr>
        </p:nvSpPr>
        <p:spPr>
          <a:xfrm>
            <a:off x="11408365" y="6584071"/>
            <a:ext cx="261211" cy="164211"/>
          </a:xfrm>
          <a:prstGeom prst="rect">
            <a:avLst/>
          </a:prstGeom>
          <a:noFill/>
          <a:ln>
            <a:noFill/>
          </a:ln>
        </p:spPr>
        <p:txBody>
          <a:bodyPr lIns="0" tIns="0" rIns="0" bIns="0" anchor="b" anchorCtr="0">
            <a:noAutofit/>
          </a:bodyPr>
          <a:lstStyle/>
          <a:p>
            <a:pPr marL="0" marR="0" lvl="0" indent="0" algn="r" rtl="0">
              <a:spcBef>
                <a:spcPts val="0"/>
              </a:spcBef>
              <a:buSzPct val="25000"/>
              <a:buNone/>
            </a:pPr>
            <a:fld id="{00000000-1234-1234-1234-123412341234}" type="slidenum">
              <a:rPr lang="en-US" sz="1100" b="0" i="0" u="none" strike="noStrike" cap="none">
                <a:solidFill>
                  <a:schemeClr val="lt1"/>
                </a:solidFill>
                <a:latin typeface="Arial"/>
                <a:ea typeface="Arial"/>
                <a:cs typeface="Arial"/>
                <a:sym typeface="Arial"/>
              </a:rPr>
              <a:t>4</a:t>
            </a:fld>
            <a:endParaRPr lang="en-US" sz="1100" b="0" i="0" u="none" strike="noStrike" cap="none">
              <a:solidFill>
                <a:schemeClr val="lt1"/>
              </a:solidFill>
              <a:latin typeface="Arial"/>
              <a:ea typeface="Arial"/>
              <a:cs typeface="Arial"/>
              <a:sym typeface="Arial"/>
            </a:endParaRPr>
          </a:p>
        </p:txBody>
      </p:sp>
      <p:sp>
        <p:nvSpPr>
          <p:cNvPr id="297" name="Shape 297"/>
          <p:cNvSpPr txBox="1">
            <a:spLocks noGrp="1"/>
          </p:cNvSpPr>
          <p:nvPr>
            <p:ph type="body" idx="1"/>
          </p:nvPr>
        </p:nvSpPr>
        <p:spPr>
          <a:xfrm>
            <a:off x="402450" y="1274061"/>
            <a:ext cx="11155800" cy="4813200"/>
          </a:xfrm>
          <a:prstGeom prst="rect">
            <a:avLst/>
          </a:prstGeom>
          <a:noFill/>
          <a:ln>
            <a:noFill/>
          </a:ln>
        </p:spPr>
        <p:txBody>
          <a:bodyPr lIns="0" tIns="0" rIns="0" bIns="0" anchor="t" anchorCtr="0">
            <a:noAutofit/>
          </a:bodyPr>
          <a:lstStyle/>
          <a:p>
            <a:pPr marL="457200" marR="0" lvl="0" indent="-457200" algn="l" rtl="0">
              <a:lnSpc>
                <a:spcPct val="100000"/>
              </a:lnSpc>
              <a:spcBef>
                <a:spcPts val="0"/>
              </a:spcBef>
              <a:spcAft>
                <a:spcPts val="0"/>
              </a:spcAft>
              <a:buClr>
                <a:schemeClr val="accent1"/>
              </a:buClr>
              <a:buSzPct val="100000"/>
              <a:buFont typeface="Arial" charset="0"/>
              <a:buChar char="•"/>
            </a:pPr>
            <a:r>
              <a:rPr lang="en-US" sz="2400" dirty="0" smtClean="0"/>
              <a:t>New product feature:  ability to embed survey question within an email</a:t>
            </a:r>
          </a:p>
          <a:p>
            <a:pPr marL="457200" marR="0" lvl="0" indent="-457200" algn="l" rtl="0">
              <a:lnSpc>
                <a:spcPct val="100000"/>
              </a:lnSpc>
              <a:spcBef>
                <a:spcPts val="0"/>
              </a:spcBef>
              <a:spcAft>
                <a:spcPts val="0"/>
              </a:spcAft>
              <a:buClr>
                <a:schemeClr val="accent1"/>
              </a:buClr>
              <a:buSzPct val="100000"/>
              <a:buFont typeface="Arial" charset="0"/>
              <a:buChar char="•"/>
            </a:pPr>
            <a:endParaRPr lang="en-US" sz="2400" dirty="0"/>
          </a:p>
          <a:p>
            <a:pPr marL="457200" marR="0" lvl="0" indent="-457200" algn="l" rtl="0">
              <a:lnSpc>
                <a:spcPct val="100000"/>
              </a:lnSpc>
              <a:spcBef>
                <a:spcPts val="0"/>
              </a:spcBef>
              <a:spcAft>
                <a:spcPts val="0"/>
              </a:spcAft>
              <a:buClr>
                <a:schemeClr val="accent1"/>
              </a:buClr>
              <a:buSzPct val="100000"/>
              <a:buFont typeface="Arial" charset="0"/>
              <a:buChar char="•"/>
            </a:pPr>
            <a:r>
              <a:rPr lang="en-US" sz="2400" dirty="0" smtClean="0"/>
              <a:t>Research Question:  Do survey invitations that include an embedded question have higher response rates than standard invitations?</a:t>
            </a:r>
          </a:p>
          <a:p>
            <a:pPr marL="914309" lvl="1" indent="-457200">
              <a:buSzPct val="100000"/>
              <a:buFont typeface="Arial" charset="0"/>
              <a:buChar char="•"/>
            </a:pPr>
            <a:endParaRPr lang="en-US" dirty="0"/>
          </a:p>
          <a:p>
            <a:pPr marL="914309" lvl="1" indent="-457200">
              <a:buSzPct val="100000"/>
              <a:buFont typeface="Arial" charset="0"/>
              <a:buChar char="•"/>
            </a:pPr>
            <a:r>
              <a:rPr lang="en-US" dirty="0" smtClean="0"/>
              <a:t>Click rate</a:t>
            </a:r>
          </a:p>
          <a:p>
            <a:pPr marL="914309" lvl="1" indent="-457200">
              <a:buSzPct val="100000"/>
              <a:buFont typeface="Arial" charset="0"/>
              <a:buChar char="•"/>
            </a:pPr>
            <a:r>
              <a:rPr lang="en-US" dirty="0" smtClean="0"/>
              <a:t>Completion rate</a:t>
            </a:r>
          </a:p>
          <a:p>
            <a:pPr marL="914309" lvl="1" indent="-457200">
              <a:buSzPct val="100000"/>
              <a:buFont typeface="Arial" charset="0"/>
              <a:buChar char="•"/>
            </a:pPr>
            <a:r>
              <a:rPr lang="en-US" dirty="0" smtClean="0"/>
              <a:t>Data quality check: comparison of responses to the first question</a:t>
            </a:r>
            <a:endParaRPr lang="en-US" dirty="0"/>
          </a:p>
        </p:txBody>
      </p:sp>
    </p:spTree>
    <p:extLst>
      <p:ext uri="{BB962C8B-B14F-4D97-AF65-F5344CB8AC3E}">
        <p14:creationId xmlns:p14="http://schemas.microsoft.com/office/powerpoint/2010/main" val="243616042"/>
      </p:ext>
    </p:extLst>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title"/>
          </p:nvPr>
        </p:nvSpPr>
        <p:spPr>
          <a:xfrm>
            <a:off x="508004" y="274637"/>
            <a:ext cx="11161575" cy="502603"/>
          </a:xfrm>
          <a:prstGeom prst="rect">
            <a:avLst/>
          </a:prstGeom>
          <a:noFill/>
          <a:ln>
            <a:noFill/>
          </a:ln>
        </p:spPr>
        <p:txBody>
          <a:bodyPr lIns="0" tIns="0" rIns="0" bIns="0" anchor="b" anchorCtr="0">
            <a:noAutofit/>
          </a:bodyPr>
          <a:lstStyle/>
          <a:p>
            <a:pPr marL="0" marR="0" lvl="0" indent="0" algn="l" rtl="0">
              <a:spcBef>
                <a:spcPts val="0"/>
              </a:spcBef>
              <a:buClr>
                <a:schemeClr val="dk1"/>
              </a:buClr>
              <a:buSzPct val="25000"/>
              <a:buFont typeface="Arial"/>
              <a:buNone/>
            </a:pPr>
            <a:r>
              <a:rPr lang="en-US" dirty="0" smtClean="0"/>
              <a:t>Embedded Question </a:t>
            </a:r>
            <a:endParaRPr lang="en-US" dirty="0"/>
          </a:p>
        </p:txBody>
      </p:sp>
      <p:sp>
        <p:nvSpPr>
          <p:cNvPr id="296" name="Shape 296"/>
          <p:cNvSpPr txBox="1">
            <a:spLocks noGrp="1"/>
          </p:cNvSpPr>
          <p:nvPr>
            <p:ph type="sldNum" idx="12"/>
          </p:nvPr>
        </p:nvSpPr>
        <p:spPr>
          <a:xfrm>
            <a:off x="11408365" y="6584071"/>
            <a:ext cx="261211" cy="164211"/>
          </a:xfrm>
          <a:prstGeom prst="rect">
            <a:avLst/>
          </a:prstGeom>
          <a:noFill/>
          <a:ln>
            <a:noFill/>
          </a:ln>
        </p:spPr>
        <p:txBody>
          <a:bodyPr lIns="0" tIns="0" rIns="0" bIns="0" anchor="b" anchorCtr="0">
            <a:noAutofit/>
          </a:bodyPr>
          <a:lstStyle/>
          <a:p>
            <a:pPr marL="0" marR="0" lvl="0" indent="0" algn="r" rtl="0">
              <a:spcBef>
                <a:spcPts val="0"/>
              </a:spcBef>
              <a:buSzPct val="25000"/>
              <a:buNone/>
            </a:pPr>
            <a:fld id="{00000000-1234-1234-1234-123412341234}" type="slidenum">
              <a:rPr lang="en-US" sz="1100" b="0" i="0" u="none" strike="noStrike" cap="none">
                <a:solidFill>
                  <a:schemeClr val="lt1"/>
                </a:solidFill>
                <a:latin typeface="Arial"/>
                <a:ea typeface="Arial"/>
                <a:cs typeface="Arial"/>
                <a:sym typeface="Arial"/>
              </a:rPr>
              <a:t>5</a:t>
            </a:fld>
            <a:endParaRPr lang="en-US" sz="1100" b="0" i="0" u="none" strike="noStrike" cap="none">
              <a:solidFill>
                <a:schemeClr val="lt1"/>
              </a:solidFill>
              <a:latin typeface="Arial"/>
              <a:ea typeface="Arial"/>
              <a:cs typeface="Arial"/>
              <a:sym typeface="Arial"/>
            </a:endParaRPr>
          </a:p>
        </p:txBody>
      </p:sp>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555036" y="2080138"/>
            <a:ext cx="4776466" cy="3817620"/>
          </a:xfrm>
          <a:prstGeom prst="rect">
            <a:avLst/>
          </a:prstGeom>
          <a:ln>
            <a:solidFill>
              <a:schemeClr val="tx1"/>
            </a:solidFill>
          </a:ln>
        </p:spPr>
      </p:pic>
      <p:pic>
        <p:nvPicPr>
          <p:cNvPr id="6" name="Picture 5"/>
          <p:cNvPicPr/>
          <p:nvPr/>
        </p:nvPicPr>
        <p:blipFill>
          <a:blip r:embed="rId4"/>
          <a:stretch>
            <a:fillRect/>
          </a:stretch>
        </p:blipFill>
        <p:spPr>
          <a:xfrm>
            <a:off x="6600145" y="2080138"/>
            <a:ext cx="4808220" cy="3099435"/>
          </a:xfrm>
          <a:prstGeom prst="rect">
            <a:avLst/>
          </a:prstGeom>
          <a:ln>
            <a:solidFill>
              <a:schemeClr val="tx1"/>
            </a:solidFill>
          </a:ln>
        </p:spPr>
      </p:pic>
      <p:sp>
        <p:nvSpPr>
          <p:cNvPr id="2" name="TextBox 1"/>
          <p:cNvSpPr txBox="1"/>
          <p:nvPr/>
        </p:nvSpPr>
        <p:spPr>
          <a:xfrm>
            <a:off x="6423664" y="1347153"/>
            <a:ext cx="5488936" cy="400110"/>
          </a:xfrm>
          <a:prstGeom prst="rect">
            <a:avLst/>
          </a:prstGeom>
          <a:noFill/>
        </p:spPr>
        <p:txBody>
          <a:bodyPr wrap="square" rtlCol="0">
            <a:spAutoFit/>
          </a:bodyPr>
          <a:lstStyle/>
          <a:p>
            <a:r>
              <a:rPr lang="en-US" sz="2000" dirty="0" smtClean="0">
                <a:solidFill>
                  <a:schemeClr val="bg1">
                    <a:lumMod val="50000"/>
                  </a:schemeClr>
                </a:solidFill>
              </a:rPr>
              <a:t>Screenshot: </a:t>
            </a:r>
            <a:r>
              <a:rPr lang="en-US" sz="2000" u="sng" dirty="0" smtClean="0">
                <a:solidFill>
                  <a:schemeClr val="bg1">
                    <a:lumMod val="50000"/>
                  </a:schemeClr>
                </a:solidFill>
              </a:rPr>
              <a:t>standard</a:t>
            </a:r>
            <a:r>
              <a:rPr lang="en-US" sz="2000" dirty="0" smtClean="0">
                <a:solidFill>
                  <a:schemeClr val="bg1">
                    <a:lumMod val="50000"/>
                  </a:schemeClr>
                </a:solidFill>
              </a:rPr>
              <a:t> survey invitation email </a:t>
            </a:r>
            <a:endParaRPr lang="en-US" sz="2000" dirty="0">
              <a:solidFill>
                <a:schemeClr val="bg1">
                  <a:lumMod val="50000"/>
                </a:schemeClr>
              </a:solidFill>
            </a:endParaRPr>
          </a:p>
        </p:txBody>
      </p:sp>
      <p:sp>
        <p:nvSpPr>
          <p:cNvPr id="8" name="TextBox 7"/>
          <p:cNvSpPr txBox="1"/>
          <p:nvPr/>
        </p:nvSpPr>
        <p:spPr>
          <a:xfrm>
            <a:off x="199843" y="1347153"/>
            <a:ext cx="5560876" cy="400110"/>
          </a:xfrm>
          <a:prstGeom prst="rect">
            <a:avLst/>
          </a:prstGeom>
          <a:noFill/>
        </p:spPr>
        <p:txBody>
          <a:bodyPr wrap="square" rtlCol="0">
            <a:spAutoFit/>
          </a:bodyPr>
          <a:lstStyle/>
          <a:p>
            <a:r>
              <a:rPr lang="en-US" sz="2000" dirty="0" smtClean="0">
                <a:solidFill>
                  <a:schemeClr val="bg1">
                    <a:lumMod val="50000"/>
                  </a:schemeClr>
                </a:solidFill>
              </a:rPr>
              <a:t>Screenshot: </a:t>
            </a:r>
            <a:r>
              <a:rPr lang="en-US" sz="2000" u="sng" dirty="0" smtClean="0">
                <a:solidFill>
                  <a:schemeClr val="bg1">
                    <a:lumMod val="50000"/>
                  </a:schemeClr>
                </a:solidFill>
              </a:rPr>
              <a:t>embedded</a:t>
            </a:r>
            <a:r>
              <a:rPr lang="en-US" sz="2000" dirty="0" smtClean="0">
                <a:solidFill>
                  <a:schemeClr val="bg1">
                    <a:lumMod val="50000"/>
                  </a:schemeClr>
                </a:solidFill>
              </a:rPr>
              <a:t> survey invitation email </a:t>
            </a:r>
            <a:endParaRPr lang="en-US" sz="2000" dirty="0">
              <a:solidFill>
                <a:schemeClr val="bg1">
                  <a:lumMod val="50000"/>
                </a:schemeClr>
              </a:solidFill>
            </a:endParaRPr>
          </a:p>
        </p:txBody>
      </p:sp>
      <p:cxnSp>
        <p:nvCxnSpPr>
          <p:cNvPr id="4" name="Straight Connector 3"/>
          <p:cNvCxnSpPr/>
          <p:nvPr/>
        </p:nvCxnSpPr>
        <p:spPr>
          <a:xfrm flipV="1">
            <a:off x="5981700" y="876300"/>
            <a:ext cx="0" cy="52324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2214373"/>
      </p:ext>
    </p:extLst>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title"/>
          </p:nvPr>
        </p:nvSpPr>
        <p:spPr>
          <a:xfrm>
            <a:off x="508004" y="274637"/>
            <a:ext cx="11161575" cy="502603"/>
          </a:xfrm>
          <a:prstGeom prst="rect">
            <a:avLst/>
          </a:prstGeom>
          <a:noFill/>
          <a:ln>
            <a:noFill/>
          </a:ln>
        </p:spPr>
        <p:txBody>
          <a:bodyPr lIns="0" tIns="0" rIns="0" bIns="0" anchor="b" anchorCtr="0">
            <a:noAutofit/>
          </a:bodyPr>
          <a:lstStyle/>
          <a:p>
            <a:pPr marL="0" marR="0" lvl="0" indent="0" algn="l" rtl="0">
              <a:spcBef>
                <a:spcPts val="0"/>
              </a:spcBef>
              <a:buClr>
                <a:schemeClr val="dk1"/>
              </a:buClr>
              <a:buSzPct val="25000"/>
              <a:buFont typeface="Arial"/>
              <a:buNone/>
            </a:pPr>
            <a:r>
              <a:rPr lang="en-US" dirty="0" smtClean="0"/>
              <a:t>Experiment Design</a:t>
            </a:r>
            <a:endParaRPr lang="en-US" dirty="0"/>
          </a:p>
        </p:txBody>
      </p:sp>
      <p:sp>
        <p:nvSpPr>
          <p:cNvPr id="296" name="Shape 296"/>
          <p:cNvSpPr txBox="1">
            <a:spLocks noGrp="1"/>
          </p:cNvSpPr>
          <p:nvPr>
            <p:ph type="sldNum" idx="12"/>
          </p:nvPr>
        </p:nvSpPr>
        <p:spPr>
          <a:xfrm>
            <a:off x="11408365" y="6584071"/>
            <a:ext cx="261211" cy="164211"/>
          </a:xfrm>
          <a:prstGeom prst="rect">
            <a:avLst/>
          </a:prstGeom>
          <a:noFill/>
          <a:ln>
            <a:noFill/>
          </a:ln>
        </p:spPr>
        <p:txBody>
          <a:bodyPr lIns="0" tIns="0" rIns="0" bIns="0" anchor="b" anchorCtr="0">
            <a:noAutofit/>
          </a:bodyPr>
          <a:lstStyle/>
          <a:p>
            <a:pPr marL="0" marR="0" lvl="0" indent="0" algn="r" rtl="0">
              <a:spcBef>
                <a:spcPts val="0"/>
              </a:spcBef>
              <a:buSzPct val="25000"/>
              <a:buNone/>
            </a:pPr>
            <a:fld id="{00000000-1234-1234-1234-123412341234}" type="slidenum">
              <a:rPr lang="en-US" sz="1100" b="0" i="0" u="none" strike="noStrike" cap="none">
                <a:solidFill>
                  <a:schemeClr val="lt1"/>
                </a:solidFill>
                <a:latin typeface="Arial"/>
                <a:ea typeface="Arial"/>
                <a:cs typeface="Arial"/>
                <a:sym typeface="Arial"/>
              </a:rPr>
              <a:t>6</a:t>
            </a:fld>
            <a:endParaRPr lang="en-US" sz="1100" b="0" i="0" u="none" strike="noStrike" cap="none">
              <a:solidFill>
                <a:schemeClr val="lt1"/>
              </a:solidFill>
              <a:latin typeface="Arial"/>
              <a:ea typeface="Arial"/>
              <a:cs typeface="Arial"/>
              <a:sym typeface="Arial"/>
            </a:endParaRPr>
          </a:p>
        </p:txBody>
      </p:sp>
      <p:sp>
        <p:nvSpPr>
          <p:cNvPr id="297" name="Shape 297"/>
          <p:cNvSpPr txBox="1">
            <a:spLocks noGrp="1"/>
          </p:cNvSpPr>
          <p:nvPr>
            <p:ph type="body" idx="1"/>
          </p:nvPr>
        </p:nvSpPr>
        <p:spPr>
          <a:xfrm>
            <a:off x="508004" y="1066800"/>
            <a:ext cx="11161572" cy="4868053"/>
          </a:xfrm>
          <a:prstGeom prst="rect">
            <a:avLst/>
          </a:prstGeom>
          <a:noFill/>
          <a:ln>
            <a:noFill/>
          </a:ln>
        </p:spPr>
        <p:txBody>
          <a:bodyPr lIns="0" tIns="0" rIns="0" bIns="0" anchor="t" anchorCtr="0">
            <a:noAutofit/>
          </a:bodyPr>
          <a:lstStyle/>
          <a:p>
            <a:pPr marL="457200" marR="0" lvl="0" indent="-457200" algn="l" rtl="0">
              <a:lnSpc>
                <a:spcPct val="100000"/>
              </a:lnSpc>
              <a:spcBef>
                <a:spcPts val="0"/>
              </a:spcBef>
              <a:spcAft>
                <a:spcPts val="0"/>
              </a:spcAft>
              <a:buClr>
                <a:schemeClr val="accent1"/>
              </a:buClr>
              <a:buSzPct val="100000"/>
              <a:buFont typeface="Arial" charset="0"/>
              <a:buChar char="•"/>
            </a:pPr>
            <a:r>
              <a:rPr lang="en-US" sz="2400" dirty="0" smtClean="0"/>
              <a:t>Sample frame: group of SurveyMonkey customers who had agreed to participate in research projects and provided their email addresses</a:t>
            </a:r>
          </a:p>
          <a:p>
            <a:pPr marL="457200" marR="0" lvl="0" indent="-457200" algn="l" rtl="0">
              <a:lnSpc>
                <a:spcPct val="100000"/>
              </a:lnSpc>
              <a:spcBef>
                <a:spcPts val="0"/>
              </a:spcBef>
              <a:spcAft>
                <a:spcPts val="0"/>
              </a:spcAft>
              <a:buClr>
                <a:schemeClr val="accent1"/>
              </a:buClr>
              <a:buSzPct val="100000"/>
              <a:buFont typeface="Arial" charset="0"/>
              <a:buChar char="•"/>
            </a:pPr>
            <a:endParaRPr lang="en-US" sz="2400" dirty="0" smtClean="0"/>
          </a:p>
          <a:p>
            <a:pPr marL="457200" marR="0" lvl="0" indent="-457200" algn="l" rtl="0">
              <a:lnSpc>
                <a:spcPct val="100000"/>
              </a:lnSpc>
              <a:spcBef>
                <a:spcPts val="0"/>
              </a:spcBef>
              <a:spcAft>
                <a:spcPts val="0"/>
              </a:spcAft>
              <a:buClr>
                <a:schemeClr val="accent1"/>
              </a:buClr>
              <a:buSzPct val="100000"/>
              <a:buFont typeface="Arial" charset="0"/>
              <a:buChar char="•"/>
            </a:pPr>
            <a:r>
              <a:rPr lang="en-US" sz="2400" dirty="0" smtClean="0"/>
              <a:t>Data collected July 27 – August 8, 2016</a:t>
            </a:r>
          </a:p>
          <a:p>
            <a:pPr marL="457200" marR="0" lvl="0" indent="-457200" algn="l" rtl="0">
              <a:lnSpc>
                <a:spcPct val="100000"/>
              </a:lnSpc>
              <a:spcBef>
                <a:spcPts val="0"/>
              </a:spcBef>
              <a:spcAft>
                <a:spcPts val="0"/>
              </a:spcAft>
              <a:buClr>
                <a:schemeClr val="accent1"/>
              </a:buClr>
              <a:buSzPct val="100000"/>
              <a:buFont typeface="Arial" charset="0"/>
              <a:buChar char="•"/>
            </a:pPr>
            <a:endParaRPr lang="en-US" sz="2400" dirty="0" smtClean="0"/>
          </a:p>
          <a:p>
            <a:pPr marL="457200" marR="0" lvl="0" indent="-457200" algn="l" rtl="0">
              <a:lnSpc>
                <a:spcPct val="100000"/>
              </a:lnSpc>
              <a:spcBef>
                <a:spcPts val="0"/>
              </a:spcBef>
              <a:spcAft>
                <a:spcPts val="0"/>
              </a:spcAft>
              <a:buClr>
                <a:schemeClr val="accent1"/>
              </a:buClr>
              <a:buSzPct val="100000"/>
              <a:buFont typeface="Arial" charset="0"/>
              <a:buChar char="•"/>
            </a:pPr>
            <a:r>
              <a:rPr lang="en-US" sz="2400" dirty="0" smtClean="0"/>
              <a:t>Initial email invitation to complete a survey, follow-up reminder 4 days later</a:t>
            </a:r>
          </a:p>
          <a:p>
            <a:pPr marL="457200" marR="0" lvl="0" indent="-457200" algn="l" rtl="0">
              <a:lnSpc>
                <a:spcPct val="100000"/>
              </a:lnSpc>
              <a:spcBef>
                <a:spcPts val="0"/>
              </a:spcBef>
              <a:spcAft>
                <a:spcPts val="0"/>
              </a:spcAft>
              <a:buClr>
                <a:schemeClr val="accent1"/>
              </a:buClr>
              <a:buSzPct val="100000"/>
              <a:buFont typeface="Arial" charset="0"/>
              <a:buChar char="•"/>
            </a:pPr>
            <a:endParaRPr lang="en-US" sz="2400" dirty="0" smtClean="0"/>
          </a:p>
          <a:p>
            <a:pPr marL="457200" marR="0" lvl="0" indent="-457200" algn="l" rtl="0">
              <a:lnSpc>
                <a:spcPct val="100000"/>
              </a:lnSpc>
              <a:spcBef>
                <a:spcPts val="0"/>
              </a:spcBef>
              <a:spcAft>
                <a:spcPts val="0"/>
              </a:spcAft>
              <a:buClr>
                <a:schemeClr val="accent1"/>
              </a:buClr>
              <a:buSzPct val="100000"/>
              <a:buFont typeface="Arial" charset="0"/>
              <a:buChar char="•"/>
            </a:pPr>
            <a:r>
              <a:rPr lang="en-US" sz="2400" dirty="0" smtClean="0"/>
              <a:t>Random assignment into 1/2 conditions: standard and embedded first question</a:t>
            </a:r>
          </a:p>
          <a:p>
            <a:pPr marL="914309" lvl="1" indent="-457200">
              <a:buSzPct val="100000"/>
              <a:buFont typeface="Arial" charset="0"/>
              <a:buChar char="•"/>
            </a:pPr>
            <a:r>
              <a:rPr lang="en-US" dirty="0" smtClean="0"/>
              <a:t>4333 valid emails for embedded condition</a:t>
            </a:r>
          </a:p>
          <a:p>
            <a:pPr marL="914309" lvl="1" indent="-457200">
              <a:buSzPct val="100000"/>
              <a:buFont typeface="Arial" charset="0"/>
              <a:buChar char="•"/>
            </a:pPr>
            <a:r>
              <a:rPr lang="en-US" dirty="0" smtClean="0"/>
              <a:t>4347 valid emails for standard condition</a:t>
            </a:r>
          </a:p>
          <a:p>
            <a:pPr marL="457200" lvl="0" indent="-457200">
              <a:buSzPct val="100000"/>
              <a:buFont typeface="Arial" charset="0"/>
              <a:buChar char="•"/>
            </a:pPr>
            <a:endParaRPr lang="en-US" sz="2400" dirty="0" smtClean="0"/>
          </a:p>
          <a:p>
            <a:pPr marL="457200" lvl="0" indent="-457200">
              <a:buSzPct val="100000"/>
              <a:buFont typeface="Arial" charset="0"/>
              <a:buChar char="•"/>
            </a:pPr>
            <a:r>
              <a:rPr lang="en-US" sz="2400" dirty="0" smtClean="0"/>
              <a:t>13-question </a:t>
            </a:r>
            <a:r>
              <a:rPr lang="en-US" sz="2400" dirty="0"/>
              <a:t>survey, identical in each condition</a:t>
            </a:r>
          </a:p>
          <a:p>
            <a:pPr marL="914309" lvl="1" indent="-457200">
              <a:buSzPct val="100000"/>
              <a:buFont typeface="Arial" charset="0"/>
              <a:buChar char="•"/>
            </a:pPr>
            <a:r>
              <a:rPr lang="en-US" dirty="0"/>
              <a:t>Experience with SurveyMonkey</a:t>
            </a:r>
          </a:p>
          <a:p>
            <a:pPr marL="914309" lvl="1" indent="-457200">
              <a:buSzPct val="100000"/>
              <a:buFont typeface="Arial" charset="0"/>
              <a:buChar char="•"/>
            </a:pPr>
            <a:r>
              <a:rPr lang="en-US" dirty="0"/>
              <a:t>Satisfaction with the survey platform</a:t>
            </a:r>
          </a:p>
          <a:p>
            <a:pPr marL="914309" lvl="1" indent="-457200">
              <a:buSzPct val="100000"/>
              <a:buFont typeface="Arial" charset="0"/>
              <a:buChar char="•"/>
            </a:pPr>
            <a:r>
              <a:rPr lang="en-US" dirty="0"/>
              <a:t>Interest in additional features</a:t>
            </a:r>
          </a:p>
          <a:p>
            <a:pPr marL="914309" lvl="1" indent="-457200">
              <a:buSzPct val="100000"/>
              <a:buFont typeface="Arial" charset="0"/>
              <a:buChar char="•"/>
            </a:pPr>
            <a:endParaRPr lang="en-US" dirty="0"/>
          </a:p>
        </p:txBody>
      </p:sp>
    </p:spTree>
    <p:extLst>
      <p:ext uri="{BB962C8B-B14F-4D97-AF65-F5344CB8AC3E}">
        <p14:creationId xmlns:p14="http://schemas.microsoft.com/office/powerpoint/2010/main" val="714660834"/>
      </p:ext>
    </p:extLst>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title"/>
          </p:nvPr>
        </p:nvSpPr>
        <p:spPr>
          <a:xfrm>
            <a:off x="508004" y="274637"/>
            <a:ext cx="11161575" cy="502603"/>
          </a:xfrm>
          <a:prstGeom prst="rect">
            <a:avLst/>
          </a:prstGeom>
          <a:noFill/>
          <a:ln>
            <a:noFill/>
          </a:ln>
        </p:spPr>
        <p:txBody>
          <a:bodyPr lIns="0" tIns="0" rIns="0" bIns="0" anchor="b" anchorCtr="0">
            <a:noAutofit/>
          </a:bodyPr>
          <a:lstStyle/>
          <a:p>
            <a:pPr marL="0" marR="0" lvl="0" indent="0" algn="l" rtl="0">
              <a:spcBef>
                <a:spcPts val="0"/>
              </a:spcBef>
              <a:buClr>
                <a:schemeClr val="dk1"/>
              </a:buClr>
              <a:buSzPct val="25000"/>
              <a:buFont typeface="Arial"/>
              <a:buNone/>
            </a:pPr>
            <a:r>
              <a:rPr lang="en-US" dirty="0" smtClean="0"/>
              <a:t>Results – Improved email click rate</a:t>
            </a:r>
            <a:endParaRPr lang="en-US" dirty="0"/>
          </a:p>
        </p:txBody>
      </p:sp>
      <p:sp>
        <p:nvSpPr>
          <p:cNvPr id="296" name="Shape 296"/>
          <p:cNvSpPr txBox="1">
            <a:spLocks noGrp="1"/>
          </p:cNvSpPr>
          <p:nvPr>
            <p:ph type="sldNum" idx="12"/>
          </p:nvPr>
        </p:nvSpPr>
        <p:spPr>
          <a:xfrm>
            <a:off x="11408365" y="6584071"/>
            <a:ext cx="261211" cy="164211"/>
          </a:xfrm>
          <a:prstGeom prst="rect">
            <a:avLst/>
          </a:prstGeom>
          <a:noFill/>
          <a:ln>
            <a:noFill/>
          </a:ln>
        </p:spPr>
        <p:txBody>
          <a:bodyPr lIns="0" tIns="0" rIns="0" bIns="0" anchor="b" anchorCtr="0">
            <a:noAutofit/>
          </a:bodyPr>
          <a:lstStyle/>
          <a:p>
            <a:pPr marL="0" marR="0" lvl="0" indent="0" algn="r" rtl="0">
              <a:spcBef>
                <a:spcPts val="0"/>
              </a:spcBef>
              <a:buSzPct val="25000"/>
              <a:buNone/>
            </a:pPr>
            <a:fld id="{00000000-1234-1234-1234-123412341234}" type="slidenum">
              <a:rPr lang="en-US" sz="1100" b="0" i="0" u="none" strike="noStrike" cap="none">
                <a:solidFill>
                  <a:schemeClr val="lt1"/>
                </a:solidFill>
                <a:latin typeface="Arial"/>
                <a:ea typeface="Arial"/>
                <a:cs typeface="Arial"/>
                <a:sym typeface="Arial"/>
              </a:rPr>
              <a:t>7</a:t>
            </a:fld>
            <a:endParaRPr lang="en-US" sz="1100" b="0" i="0" u="none" strike="noStrike" cap="none">
              <a:solidFill>
                <a:schemeClr val="lt1"/>
              </a:solidFill>
              <a:latin typeface="Arial"/>
              <a:ea typeface="Arial"/>
              <a:cs typeface="Arial"/>
              <a:sym typeface="Arial"/>
            </a:endParaRPr>
          </a:p>
        </p:txBody>
      </p:sp>
      <p:sp>
        <p:nvSpPr>
          <p:cNvPr id="297" name="Shape 297"/>
          <p:cNvSpPr txBox="1">
            <a:spLocks noGrp="1"/>
          </p:cNvSpPr>
          <p:nvPr>
            <p:ph type="body" idx="1"/>
          </p:nvPr>
        </p:nvSpPr>
        <p:spPr>
          <a:xfrm>
            <a:off x="377050" y="1115360"/>
            <a:ext cx="4702950" cy="4813200"/>
          </a:xfrm>
          <a:prstGeom prst="rect">
            <a:avLst/>
          </a:prstGeom>
          <a:noFill/>
          <a:ln>
            <a:noFill/>
          </a:ln>
        </p:spPr>
        <p:txBody>
          <a:bodyPr lIns="0" tIns="0" rIns="0" bIns="0" anchor="t" anchorCtr="0">
            <a:noAutofit/>
          </a:bodyPr>
          <a:lstStyle/>
          <a:p>
            <a:pPr marL="457200" marR="0" lvl="0" indent="-457200" algn="l" rtl="0">
              <a:lnSpc>
                <a:spcPct val="100000"/>
              </a:lnSpc>
              <a:spcBef>
                <a:spcPts val="0"/>
              </a:spcBef>
              <a:spcAft>
                <a:spcPts val="0"/>
              </a:spcAft>
              <a:buClr>
                <a:schemeClr val="accent1"/>
              </a:buClr>
              <a:buSzPct val="100000"/>
              <a:buFont typeface="Arial" charset="0"/>
              <a:buChar char="•"/>
            </a:pPr>
            <a:r>
              <a:rPr lang="en-US" sz="2400" dirty="0" smtClean="0"/>
              <a:t>Higher click rate for embedded survey than the standard survey (32.0% vs. 26.2%)</a:t>
            </a:r>
          </a:p>
          <a:p>
            <a:pPr marL="457200" marR="0" lvl="0" indent="-457200" algn="l" rtl="0">
              <a:lnSpc>
                <a:spcPct val="100000"/>
              </a:lnSpc>
              <a:spcBef>
                <a:spcPts val="0"/>
              </a:spcBef>
              <a:spcAft>
                <a:spcPts val="0"/>
              </a:spcAft>
              <a:buClr>
                <a:schemeClr val="accent1"/>
              </a:buClr>
              <a:buSzPct val="100000"/>
              <a:buFont typeface="Arial" charset="0"/>
              <a:buChar char="•"/>
            </a:pPr>
            <a:r>
              <a:rPr lang="en-US" sz="2400" dirty="0" smtClean="0"/>
              <a:t>Statistically significant p&lt;.001</a:t>
            </a:r>
          </a:p>
          <a:p>
            <a:pPr marL="457200" marR="0" lvl="0" indent="-457200" algn="l" rtl="0">
              <a:lnSpc>
                <a:spcPct val="100000"/>
              </a:lnSpc>
              <a:spcBef>
                <a:spcPts val="0"/>
              </a:spcBef>
              <a:spcAft>
                <a:spcPts val="0"/>
              </a:spcAft>
              <a:buClr>
                <a:schemeClr val="accent1"/>
              </a:buClr>
              <a:buSzPct val="100000"/>
              <a:buFont typeface="Arial" charset="0"/>
              <a:buChar char="•"/>
            </a:pPr>
            <a:endParaRPr lang="en-US" sz="2400" dirty="0"/>
          </a:p>
          <a:p>
            <a:pPr marL="457200" lvl="0" indent="-457200">
              <a:buSzPct val="100000"/>
              <a:buFont typeface="Arial" charset="0"/>
              <a:buChar char="•"/>
            </a:pPr>
            <a:r>
              <a:rPr lang="en-US" sz="2400" dirty="0" smtClean="0"/>
              <a:t>This means that respondents in the embedded condition were more likely to </a:t>
            </a:r>
            <a:r>
              <a:rPr lang="en-US" sz="2400" dirty="0"/>
              <a:t>click on the embedded question and start the survey than the respondents in the standard condition to click on the “Begin survey” button. </a:t>
            </a:r>
          </a:p>
        </p:txBody>
      </p:sp>
      <p:graphicFrame>
        <p:nvGraphicFramePr>
          <p:cNvPr id="7" name="Chart 6"/>
          <p:cNvGraphicFramePr>
            <a:graphicFrameLocks/>
          </p:cNvGraphicFramePr>
          <p:nvPr>
            <p:extLst>
              <p:ext uri="{D42A27DB-BD31-4B8C-83A1-F6EECF244321}">
                <p14:modId xmlns:p14="http://schemas.microsoft.com/office/powerpoint/2010/main" val="775243894"/>
              </p:ext>
            </p:extLst>
          </p:nvPr>
        </p:nvGraphicFramePr>
        <p:xfrm>
          <a:off x="5638801" y="1274061"/>
          <a:ext cx="6313626" cy="42163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49535836"/>
      </p:ext>
    </p:extLst>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title"/>
          </p:nvPr>
        </p:nvSpPr>
        <p:spPr>
          <a:xfrm>
            <a:off x="508004" y="274637"/>
            <a:ext cx="11161575" cy="502603"/>
          </a:xfrm>
          <a:prstGeom prst="rect">
            <a:avLst/>
          </a:prstGeom>
          <a:noFill/>
          <a:ln>
            <a:noFill/>
          </a:ln>
        </p:spPr>
        <p:txBody>
          <a:bodyPr lIns="0" tIns="0" rIns="0" bIns="0" anchor="b" anchorCtr="0">
            <a:noAutofit/>
          </a:bodyPr>
          <a:lstStyle/>
          <a:p>
            <a:pPr marL="0" marR="0" lvl="0" indent="0" algn="l" rtl="0">
              <a:spcBef>
                <a:spcPts val="0"/>
              </a:spcBef>
              <a:buClr>
                <a:schemeClr val="dk1"/>
              </a:buClr>
              <a:buSzPct val="25000"/>
              <a:buFont typeface="Arial"/>
              <a:buNone/>
            </a:pPr>
            <a:r>
              <a:rPr lang="en-US" dirty="0" smtClean="0"/>
              <a:t>Results – Improved survey completion rate</a:t>
            </a:r>
            <a:endParaRPr lang="en-US" dirty="0"/>
          </a:p>
        </p:txBody>
      </p:sp>
      <p:sp>
        <p:nvSpPr>
          <p:cNvPr id="296" name="Shape 296"/>
          <p:cNvSpPr txBox="1">
            <a:spLocks noGrp="1"/>
          </p:cNvSpPr>
          <p:nvPr>
            <p:ph type="sldNum" idx="12"/>
          </p:nvPr>
        </p:nvSpPr>
        <p:spPr>
          <a:xfrm>
            <a:off x="11408365" y="6584071"/>
            <a:ext cx="261211" cy="164211"/>
          </a:xfrm>
          <a:prstGeom prst="rect">
            <a:avLst/>
          </a:prstGeom>
          <a:noFill/>
          <a:ln>
            <a:noFill/>
          </a:ln>
        </p:spPr>
        <p:txBody>
          <a:bodyPr lIns="0" tIns="0" rIns="0" bIns="0" anchor="b" anchorCtr="0">
            <a:noAutofit/>
          </a:bodyPr>
          <a:lstStyle/>
          <a:p>
            <a:pPr marL="0" marR="0" lvl="0" indent="0" algn="r" rtl="0">
              <a:spcBef>
                <a:spcPts val="0"/>
              </a:spcBef>
              <a:buSzPct val="25000"/>
              <a:buNone/>
            </a:pPr>
            <a:fld id="{00000000-1234-1234-1234-123412341234}" type="slidenum">
              <a:rPr lang="en-US" sz="1100" b="0" i="0" u="none" strike="noStrike" cap="none">
                <a:solidFill>
                  <a:schemeClr val="lt1"/>
                </a:solidFill>
                <a:latin typeface="Arial"/>
                <a:ea typeface="Arial"/>
                <a:cs typeface="Arial"/>
                <a:sym typeface="Arial"/>
              </a:rPr>
              <a:t>8</a:t>
            </a:fld>
            <a:endParaRPr lang="en-US" sz="1100" b="0" i="0" u="none" strike="noStrike" cap="none">
              <a:solidFill>
                <a:schemeClr val="lt1"/>
              </a:solidFill>
              <a:latin typeface="Arial"/>
              <a:ea typeface="Arial"/>
              <a:cs typeface="Arial"/>
              <a:sym typeface="Arial"/>
            </a:endParaRPr>
          </a:p>
        </p:txBody>
      </p:sp>
      <p:sp>
        <p:nvSpPr>
          <p:cNvPr id="297" name="Shape 297"/>
          <p:cNvSpPr txBox="1">
            <a:spLocks noGrp="1"/>
          </p:cNvSpPr>
          <p:nvPr>
            <p:ph type="body" idx="1"/>
          </p:nvPr>
        </p:nvSpPr>
        <p:spPr>
          <a:xfrm>
            <a:off x="402450" y="1274061"/>
            <a:ext cx="5210950" cy="4813200"/>
          </a:xfrm>
          <a:prstGeom prst="rect">
            <a:avLst/>
          </a:prstGeom>
          <a:noFill/>
          <a:ln>
            <a:noFill/>
          </a:ln>
        </p:spPr>
        <p:txBody>
          <a:bodyPr lIns="0" tIns="0" rIns="0" bIns="0" anchor="t" anchorCtr="0">
            <a:noAutofit/>
          </a:bodyPr>
          <a:lstStyle/>
          <a:p>
            <a:pPr marL="457200" marR="0" lvl="0" indent="-457200" algn="l" rtl="0">
              <a:lnSpc>
                <a:spcPct val="100000"/>
              </a:lnSpc>
              <a:spcBef>
                <a:spcPts val="0"/>
              </a:spcBef>
              <a:spcAft>
                <a:spcPts val="0"/>
              </a:spcAft>
              <a:buClr>
                <a:schemeClr val="accent1"/>
              </a:buClr>
              <a:buSzPct val="100000"/>
              <a:buFont typeface="Arial" charset="0"/>
              <a:buChar char="•"/>
            </a:pPr>
            <a:r>
              <a:rPr lang="en-US" sz="2400" dirty="0" smtClean="0"/>
              <a:t>Higher completion rate for the embedded survey than the standard survey (29.1% vs. 24.4%)</a:t>
            </a:r>
          </a:p>
          <a:p>
            <a:pPr marL="457200" indent="-457200">
              <a:buSzPct val="100000"/>
              <a:buFont typeface="Arial" charset="0"/>
              <a:buChar char="•"/>
            </a:pPr>
            <a:r>
              <a:rPr lang="en-US" sz="2400" dirty="0"/>
              <a:t> Statistically significant p&lt;.001</a:t>
            </a:r>
          </a:p>
          <a:p>
            <a:pPr marL="457200" marR="0" lvl="0" indent="-457200" algn="l" rtl="0">
              <a:lnSpc>
                <a:spcPct val="100000"/>
              </a:lnSpc>
              <a:spcBef>
                <a:spcPts val="0"/>
              </a:spcBef>
              <a:spcAft>
                <a:spcPts val="0"/>
              </a:spcAft>
              <a:buClr>
                <a:schemeClr val="accent1"/>
              </a:buClr>
              <a:buSzPct val="100000"/>
              <a:buFont typeface="Arial" charset="0"/>
              <a:buChar char="•"/>
            </a:pPr>
            <a:endParaRPr lang="en-US" sz="2400" dirty="0" smtClean="0"/>
          </a:p>
          <a:p>
            <a:pPr marL="457200" marR="0" lvl="0" indent="-457200" algn="l" rtl="0">
              <a:lnSpc>
                <a:spcPct val="100000"/>
              </a:lnSpc>
              <a:spcBef>
                <a:spcPts val="0"/>
              </a:spcBef>
              <a:spcAft>
                <a:spcPts val="0"/>
              </a:spcAft>
              <a:buClr>
                <a:schemeClr val="accent1"/>
              </a:buClr>
              <a:buSzPct val="100000"/>
              <a:buFont typeface="Arial" charset="0"/>
              <a:buChar char="•"/>
            </a:pPr>
            <a:r>
              <a:rPr lang="en-US" sz="2400" dirty="0" smtClean="0"/>
              <a:t>Completion rate = </a:t>
            </a:r>
          </a:p>
          <a:p>
            <a:pPr marR="0" lvl="0" algn="l" rtl="0">
              <a:lnSpc>
                <a:spcPct val="100000"/>
              </a:lnSpc>
              <a:spcBef>
                <a:spcPts val="0"/>
              </a:spcBef>
              <a:spcAft>
                <a:spcPts val="0"/>
              </a:spcAft>
              <a:buClr>
                <a:schemeClr val="accent1"/>
              </a:buClr>
              <a:buSzPct val="100000"/>
            </a:pPr>
            <a:r>
              <a:rPr lang="en-US" sz="2400" dirty="0"/>
              <a:t>	</a:t>
            </a:r>
            <a:r>
              <a:rPr lang="en-US" sz="2400" dirty="0" smtClean="0"/>
              <a:t># complete  </a:t>
            </a:r>
          </a:p>
          <a:p>
            <a:pPr marR="0" lvl="0" algn="l" rtl="0">
              <a:lnSpc>
                <a:spcPct val="100000"/>
              </a:lnSpc>
              <a:spcBef>
                <a:spcPts val="0"/>
              </a:spcBef>
              <a:spcAft>
                <a:spcPts val="0"/>
              </a:spcAft>
              <a:buClr>
                <a:schemeClr val="accent1"/>
              </a:buClr>
              <a:buSzPct val="100000"/>
            </a:pPr>
            <a:r>
              <a:rPr lang="en-US" sz="2400" dirty="0"/>
              <a:t>	 </a:t>
            </a:r>
            <a:r>
              <a:rPr lang="en-US" sz="2400" dirty="0" smtClean="0"/>
              <a:t>   # sent</a:t>
            </a:r>
            <a:endParaRPr lang="en-US" sz="2400" dirty="0"/>
          </a:p>
        </p:txBody>
      </p:sp>
      <p:graphicFrame>
        <p:nvGraphicFramePr>
          <p:cNvPr id="6" name="Chart 5"/>
          <p:cNvGraphicFramePr>
            <a:graphicFrameLocks/>
          </p:cNvGraphicFramePr>
          <p:nvPr>
            <p:extLst>
              <p:ext uri="{D42A27DB-BD31-4B8C-83A1-F6EECF244321}">
                <p14:modId xmlns:p14="http://schemas.microsoft.com/office/powerpoint/2010/main" val="2005122329"/>
              </p:ext>
            </p:extLst>
          </p:nvPr>
        </p:nvGraphicFramePr>
        <p:xfrm>
          <a:off x="6273800" y="1456267"/>
          <a:ext cx="5651500" cy="4157133"/>
        </p:xfrm>
        <a:graphic>
          <a:graphicData uri="http://schemas.openxmlformats.org/drawingml/2006/chart">
            <c:chart xmlns:c="http://schemas.openxmlformats.org/drawingml/2006/chart" xmlns:r="http://schemas.openxmlformats.org/officeDocument/2006/relationships" r:id="rId3"/>
          </a:graphicData>
        </a:graphic>
      </p:graphicFrame>
      <p:cxnSp>
        <p:nvCxnSpPr>
          <p:cNvPr id="3" name="Straight Connector 2"/>
          <p:cNvCxnSpPr/>
          <p:nvPr/>
        </p:nvCxnSpPr>
        <p:spPr>
          <a:xfrm>
            <a:off x="1282700" y="3873500"/>
            <a:ext cx="15621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1850894"/>
      </p:ext>
    </p:extLst>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title"/>
          </p:nvPr>
        </p:nvSpPr>
        <p:spPr>
          <a:xfrm>
            <a:off x="508004" y="274637"/>
            <a:ext cx="11161575" cy="502603"/>
          </a:xfrm>
          <a:prstGeom prst="rect">
            <a:avLst/>
          </a:prstGeom>
          <a:noFill/>
          <a:ln>
            <a:noFill/>
          </a:ln>
        </p:spPr>
        <p:txBody>
          <a:bodyPr lIns="0" tIns="0" rIns="0" bIns="0" anchor="b" anchorCtr="0">
            <a:noAutofit/>
          </a:bodyPr>
          <a:lstStyle/>
          <a:p>
            <a:pPr marL="0" marR="0" lvl="0" indent="0" algn="l" rtl="0">
              <a:spcBef>
                <a:spcPts val="0"/>
              </a:spcBef>
              <a:buClr>
                <a:schemeClr val="dk1"/>
              </a:buClr>
              <a:buSzPct val="25000"/>
              <a:buFont typeface="Arial"/>
              <a:buNone/>
            </a:pPr>
            <a:r>
              <a:rPr lang="en-US" dirty="0" smtClean="0"/>
              <a:t>Results – Small negative effect on survey drop-out rate</a:t>
            </a:r>
            <a:endParaRPr lang="en-US" dirty="0"/>
          </a:p>
        </p:txBody>
      </p:sp>
      <p:sp>
        <p:nvSpPr>
          <p:cNvPr id="296" name="Shape 296"/>
          <p:cNvSpPr txBox="1">
            <a:spLocks noGrp="1"/>
          </p:cNvSpPr>
          <p:nvPr>
            <p:ph type="sldNum" idx="12"/>
          </p:nvPr>
        </p:nvSpPr>
        <p:spPr>
          <a:xfrm>
            <a:off x="11408365" y="6584071"/>
            <a:ext cx="261211" cy="164211"/>
          </a:xfrm>
          <a:prstGeom prst="rect">
            <a:avLst/>
          </a:prstGeom>
          <a:noFill/>
          <a:ln>
            <a:noFill/>
          </a:ln>
        </p:spPr>
        <p:txBody>
          <a:bodyPr lIns="0" tIns="0" rIns="0" bIns="0" anchor="b" anchorCtr="0">
            <a:noAutofit/>
          </a:bodyPr>
          <a:lstStyle/>
          <a:p>
            <a:pPr marL="0" marR="0" lvl="0" indent="0" algn="r" rtl="0">
              <a:spcBef>
                <a:spcPts val="0"/>
              </a:spcBef>
              <a:buSzPct val="25000"/>
              <a:buNone/>
            </a:pPr>
            <a:fld id="{00000000-1234-1234-1234-123412341234}" type="slidenum">
              <a:rPr lang="en-US" sz="1100" b="0" i="0" u="none" strike="noStrike" cap="none">
                <a:solidFill>
                  <a:schemeClr val="lt1"/>
                </a:solidFill>
                <a:latin typeface="Arial"/>
                <a:ea typeface="Arial"/>
                <a:cs typeface="Arial"/>
                <a:sym typeface="Arial"/>
              </a:rPr>
              <a:t>9</a:t>
            </a:fld>
            <a:endParaRPr lang="en-US" sz="1100" b="0" i="0" u="none" strike="noStrike" cap="none">
              <a:solidFill>
                <a:schemeClr val="lt1"/>
              </a:solidFill>
              <a:latin typeface="Arial"/>
              <a:ea typeface="Arial"/>
              <a:cs typeface="Arial"/>
              <a:sym typeface="Arial"/>
            </a:endParaRPr>
          </a:p>
        </p:txBody>
      </p:sp>
      <p:sp>
        <p:nvSpPr>
          <p:cNvPr id="297" name="Shape 297"/>
          <p:cNvSpPr txBox="1">
            <a:spLocks noGrp="1"/>
          </p:cNvSpPr>
          <p:nvPr>
            <p:ph type="body" idx="1"/>
          </p:nvPr>
        </p:nvSpPr>
        <p:spPr>
          <a:xfrm>
            <a:off x="402450" y="3289301"/>
            <a:ext cx="11154550" cy="2797960"/>
          </a:xfrm>
          <a:prstGeom prst="rect">
            <a:avLst/>
          </a:prstGeom>
          <a:noFill/>
          <a:ln>
            <a:noFill/>
          </a:ln>
        </p:spPr>
        <p:txBody>
          <a:bodyPr lIns="0" tIns="0" rIns="0" bIns="0" anchor="t" anchorCtr="0">
            <a:noAutofit/>
          </a:bodyPr>
          <a:lstStyle/>
          <a:p>
            <a:pPr marL="457200" marR="0" lvl="0" indent="-457200" algn="l" rtl="0">
              <a:lnSpc>
                <a:spcPct val="100000"/>
              </a:lnSpc>
              <a:spcBef>
                <a:spcPts val="0"/>
              </a:spcBef>
              <a:spcAft>
                <a:spcPts val="0"/>
              </a:spcAft>
              <a:buClr>
                <a:schemeClr val="accent1"/>
              </a:buClr>
              <a:buSzPct val="100000"/>
              <a:buFont typeface="Arial" charset="0"/>
              <a:buChar char="•"/>
            </a:pPr>
            <a:r>
              <a:rPr lang="en-US" sz="2400" dirty="0" smtClean="0"/>
              <a:t>The proportion of respondents who completed the survey divided by the number who clicked int</a:t>
            </a:r>
            <a:r>
              <a:rPr lang="en-US" sz="2400" dirty="0" smtClean="0"/>
              <a:t>o the survey was slightly higher for those in the standard condition…</a:t>
            </a:r>
          </a:p>
          <a:p>
            <a:pPr marL="457200" marR="0" lvl="0" indent="-457200" algn="l" rtl="0">
              <a:lnSpc>
                <a:spcPct val="100000"/>
              </a:lnSpc>
              <a:spcBef>
                <a:spcPts val="0"/>
              </a:spcBef>
              <a:spcAft>
                <a:spcPts val="0"/>
              </a:spcAft>
              <a:buClr>
                <a:schemeClr val="accent1"/>
              </a:buClr>
              <a:buSzPct val="100000"/>
              <a:buFont typeface="Arial" charset="0"/>
              <a:buChar char="•"/>
            </a:pPr>
            <a:endParaRPr lang="en-US" sz="2400" dirty="0" smtClean="0"/>
          </a:p>
          <a:p>
            <a:pPr marL="457200" marR="0" lvl="0" indent="-457200" algn="l" rtl="0">
              <a:lnSpc>
                <a:spcPct val="100000"/>
              </a:lnSpc>
              <a:spcBef>
                <a:spcPts val="0"/>
              </a:spcBef>
              <a:spcAft>
                <a:spcPts val="0"/>
              </a:spcAft>
              <a:buClr>
                <a:schemeClr val="accent1"/>
              </a:buClr>
              <a:buSzPct val="100000"/>
              <a:buFont typeface="Arial" charset="0"/>
              <a:buChar char="•"/>
            </a:pPr>
            <a:r>
              <a:rPr lang="en-US" sz="2400" dirty="0" smtClean="0"/>
              <a:t>Which means that the embedded version had a slightly higher drop-out rate…</a:t>
            </a:r>
          </a:p>
          <a:p>
            <a:pPr marL="457200" marR="0" lvl="0" indent="-457200" algn="l" rtl="0">
              <a:lnSpc>
                <a:spcPct val="100000"/>
              </a:lnSpc>
              <a:spcBef>
                <a:spcPts val="0"/>
              </a:spcBef>
              <a:spcAft>
                <a:spcPts val="0"/>
              </a:spcAft>
              <a:buClr>
                <a:schemeClr val="accent1"/>
              </a:buClr>
              <a:buSzPct val="100000"/>
              <a:buFont typeface="Arial" charset="0"/>
              <a:buChar char="•"/>
            </a:pPr>
            <a:endParaRPr lang="en-US" sz="2400" dirty="0" smtClean="0"/>
          </a:p>
          <a:p>
            <a:pPr marL="457200" marR="0" lvl="0" indent="-457200" algn="l" rtl="0">
              <a:lnSpc>
                <a:spcPct val="100000"/>
              </a:lnSpc>
              <a:spcBef>
                <a:spcPts val="0"/>
              </a:spcBef>
              <a:spcAft>
                <a:spcPts val="0"/>
              </a:spcAft>
              <a:buClr>
                <a:schemeClr val="accent1"/>
              </a:buClr>
              <a:buSzPct val="100000"/>
              <a:buFont typeface="Arial" charset="0"/>
              <a:buChar char="•"/>
            </a:pPr>
            <a:r>
              <a:rPr lang="en-US" sz="2400" dirty="0" smtClean="0"/>
              <a:t>But this difference is not statistically significant (p=.07).</a:t>
            </a:r>
            <a:endParaRPr lang="en-US" sz="2400" dirty="0"/>
          </a:p>
        </p:txBody>
      </p:sp>
      <p:graphicFrame>
        <p:nvGraphicFramePr>
          <p:cNvPr id="2" name="Table 1"/>
          <p:cNvGraphicFramePr>
            <a:graphicFrameLocks noGrp="1"/>
          </p:cNvGraphicFramePr>
          <p:nvPr>
            <p:extLst>
              <p:ext uri="{D42A27DB-BD31-4B8C-83A1-F6EECF244321}">
                <p14:modId xmlns:p14="http://schemas.microsoft.com/office/powerpoint/2010/main" val="894252295"/>
              </p:ext>
            </p:extLst>
          </p:nvPr>
        </p:nvGraphicFramePr>
        <p:xfrm>
          <a:off x="508004" y="1274052"/>
          <a:ext cx="11048996" cy="1679967"/>
        </p:xfrm>
        <a:graphic>
          <a:graphicData uri="http://schemas.openxmlformats.org/drawingml/2006/table">
            <a:tbl>
              <a:tblPr firstRow="1" bandRow="1">
                <a:tableStyleId>{284E427A-3D55-4303-BF80-6455036E1DE7}</a:tableStyleId>
              </a:tblPr>
              <a:tblGrid>
                <a:gridCol w="1816096"/>
                <a:gridCol w="2184181"/>
                <a:gridCol w="2096608"/>
                <a:gridCol w="2096608"/>
                <a:gridCol w="2855503"/>
              </a:tblGrid>
              <a:tr h="559989">
                <a:tc>
                  <a:txBody>
                    <a:bodyPr/>
                    <a:lstStyle/>
                    <a:p>
                      <a:pPr algn="ctr" fontAlgn="b">
                        <a:lnSpc>
                          <a:spcPct val="100000"/>
                        </a:lnSpc>
                      </a:pPr>
                      <a:r>
                        <a:rPr lang="en-US" sz="2000" u="none" strike="noStrike" dirty="0">
                          <a:effectLst/>
                        </a:rPr>
                        <a:t> </a:t>
                      </a:r>
                      <a:endParaRPr lang="en-US" sz="2000" b="0" i="0" u="none" strike="noStrike" dirty="0">
                        <a:solidFill>
                          <a:srgbClr val="000000"/>
                        </a:solidFill>
                        <a:effectLst/>
                        <a:latin typeface="Calibri" charset="0"/>
                      </a:endParaRPr>
                    </a:p>
                  </a:txBody>
                  <a:tcPr marL="12700" marR="12700" marT="12700" marB="0" anchor="b">
                    <a:solidFill>
                      <a:schemeClr val="bg2"/>
                    </a:solidFill>
                  </a:tcPr>
                </a:tc>
                <a:tc>
                  <a:txBody>
                    <a:bodyPr/>
                    <a:lstStyle/>
                    <a:p>
                      <a:pPr algn="ctr" fontAlgn="b">
                        <a:lnSpc>
                          <a:spcPct val="100000"/>
                        </a:lnSpc>
                      </a:pPr>
                      <a:r>
                        <a:rPr lang="en-US" sz="2000" u="none" strike="noStrike" dirty="0">
                          <a:effectLst/>
                        </a:rPr>
                        <a:t>Valid email</a:t>
                      </a:r>
                      <a:endParaRPr lang="en-US" sz="2000" b="0" i="0" u="none" strike="noStrike" dirty="0">
                        <a:solidFill>
                          <a:srgbClr val="000000"/>
                        </a:solidFill>
                        <a:effectLst/>
                        <a:latin typeface="Calibri" charset="0"/>
                      </a:endParaRPr>
                    </a:p>
                  </a:txBody>
                  <a:tcPr marL="12700" marR="12700" marT="12700" marB="0" anchor="b">
                    <a:solidFill>
                      <a:schemeClr val="bg2"/>
                    </a:solidFill>
                  </a:tcPr>
                </a:tc>
                <a:tc>
                  <a:txBody>
                    <a:bodyPr/>
                    <a:lstStyle/>
                    <a:p>
                      <a:pPr algn="ctr" fontAlgn="b">
                        <a:lnSpc>
                          <a:spcPct val="100000"/>
                        </a:lnSpc>
                      </a:pPr>
                      <a:r>
                        <a:rPr lang="en-US" sz="2000" u="none" strike="noStrike" dirty="0" smtClean="0">
                          <a:effectLst/>
                        </a:rPr>
                        <a:t>Clicked</a:t>
                      </a:r>
                      <a:endParaRPr lang="en-US" sz="2000" b="0" i="0" u="none" strike="noStrike" dirty="0">
                        <a:solidFill>
                          <a:srgbClr val="000000"/>
                        </a:solidFill>
                        <a:effectLst/>
                        <a:latin typeface="Calibri" charset="0"/>
                      </a:endParaRPr>
                    </a:p>
                  </a:txBody>
                  <a:tcPr marL="12700" marR="12700" marT="12700" marB="0" anchor="b">
                    <a:solidFill>
                      <a:schemeClr val="bg2"/>
                    </a:solidFill>
                  </a:tcPr>
                </a:tc>
                <a:tc>
                  <a:txBody>
                    <a:bodyPr/>
                    <a:lstStyle/>
                    <a:p>
                      <a:pPr algn="ctr" fontAlgn="b">
                        <a:lnSpc>
                          <a:spcPct val="100000"/>
                        </a:lnSpc>
                      </a:pPr>
                      <a:r>
                        <a:rPr lang="en-US" sz="2000" u="none" strike="noStrike" dirty="0">
                          <a:effectLst/>
                        </a:rPr>
                        <a:t>Completed</a:t>
                      </a:r>
                      <a:endParaRPr lang="en-US" sz="2000" b="0" i="0" u="none" strike="noStrike" dirty="0">
                        <a:solidFill>
                          <a:srgbClr val="000000"/>
                        </a:solidFill>
                        <a:effectLst/>
                        <a:latin typeface="Calibri" charset="0"/>
                      </a:endParaRPr>
                    </a:p>
                  </a:txBody>
                  <a:tcPr marL="12700" marR="12700" marT="12700" marB="0" anchor="b">
                    <a:solidFill>
                      <a:schemeClr val="bg2"/>
                    </a:solidFill>
                  </a:tcPr>
                </a:tc>
                <a:tc>
                  <a:txBody>
                    <a:bodyPr/>
                    <a:lstStyle/>
                    <a:p>
                      <a:pPr algn="ctr" fontAlgn="b"/>
                      <a:r>
                        <a:rPr lang="en-US" sz="2000" b="1" i="0" u="none" strike="noStrike" dirty="0">
                          <a:solidFill>
                            <a:schemeClr val="bg1"/>
                          </a:solidFill>
                          <a:effectLst/>
                          <a:latin typeface="+mn-lt"/>
                        </a:rPr>
                        <a:t>% Completed/Clicked</a:t>
                      </a:r>
                    </a:p>
                  </a:txBody>
                  <a:tcPr marL="12700" marR="12700" marT="12700" marB="0" anchor="b">
                    <a:solidFill>
                      <a:schemeClr val="bg2"/>
                    </a:solidFill>
                  </a:tcPr>
                </a:tc>
              </a:tr>
              <a:tr h="559989">
                <a:tc>
                  <a:txBody>
                    <a:bodyPr/>
                    <a:lstStyle/>
                    <a:p>
                      <a:pPr algn="ctr" fontAlgn="b"/>
                      <a:r>
                        <a:rPr lang="en-US" sz="2000" u="none" strike="noStrike" dirty="0">
                          <a:effectLst/>
                        </a:rPr>
                        <a:t>Embedded</a:t>
                      </a:r>
                      <a:endParaRPr lang="en-US" sz="2000" b="0" i="0" u="none" strike="noStrike" dirty="0">
                        <a:solidFill>
                          <a:srgbClr val="000000"/>
                        </a:solidFill>
                        <a:effectLst/>
                        <a:latin typeface="Calibri" charset="0"/>
                      </a:endParaRPr>
                    </a:p>
                  </a:txBody>
                  <a:tcPr marL="12700" marR="12700" marT="12700" marB="0" anchor="b">
                    <a:solidFill>
                      <a:schemeClr val="bg2">
                        <a:lumMod val="40000"/>
                        <a:lumOff val="60000"/>
                      </a:schemeClr>
                    </a:solidFill>
                  </a:tcPr>
                </a:tc>
                <a:tc>
                  <a:txBody>
                    <a:bodyPr/>
                    <a:lstStyle/>
                    <a:p>
                      <a:pPr algn="ctr" fontAlgn="b"/>
                      <a:r>
                        <a:rPr lang="en-US" sz="2000" u="none" strike="noStrike" dirty="0">
                          <a:effectLst/>
                        </a:rPr>
                        <a:t>4333</a:t>
                      </a:r>
                      <a:endParaRPr lang="en-US" sz="2000" b="0" i="0" u="none" strike="noStrike" dirty="0">
                        <a:solidFill>
                          <a:srgbClr val="000000"/>
                        </a:solidFill>
                        <a:effectLst/>
                        <a:latin typeface="Calibri" charset="0"/>
                      </a:endParaRPr>
                    </a:p>
                  </a:txBody>
                  <a:tcPr marL="12700" marR="12700" marT="12700" marB="0" anchor="b">
                    <a:solidFill>
                      <a:schemeClr val="bg2">
                        <a:lumMod val="40000"/>
                        <a:lumOff val="60000"/>
                      </a:schemeClr>
                    </a:solidFill>
                  </a:tcPr>
                </a:tc>
                <a:tc>
                  <a:txBody>
                    <a:bodyPr/>
                    <a:lstStyle/>
                    <a:p>
                      <a:pPr algn="ctr" fontAlgn="b"/>
                      <a:r>
                        <a:rPr lang="en-US" sz="2000" u="none" strike="noStrike" dirty="0">
                          <a:effectLst/>
                        </a:rPr>
                        <a:t>1388</a:t>
                      </a:r>
                      <a:endParaRPr lang="en-US" sz="2000" b="0" i="0" u="none" strike="noStrike" dirty="0">
                        <a:solidFill>
                          <a:srgbClr val="000000"/>
                        </a:solidFill>
                        <a:effectLst/>
                        <a:latin typeface="Calibri" charset="0"/>
                      </a:endParaRPr>
                    </a:p>
                  </a:txBody>
                  <a:tcPr marL="12700" marR="12700" marT="12700" marB="0" anchor="b">
                    <a:solidFill>
                      <a:schemeClr val="bg2">
                        <a:lumMod val="40000"/>
                        <a:lumOff val="60000"/>
                      </a:schemeClr>
                    </a:solidFill>
                  </a:tcPr>
                </a:tc>
                <a:tc>
                  <a:txBody>
                    <a:bodyPr/>
                    <a:lstStyle/>
                    <a:p>
                      <a:pPr algn="ctr" fontAlgn="b"/>
                      <a:r>
                        <a:rPr lang="en-US" sz="2000" u="none" strike="noStrike" dirty="0">
                          <a:effectLst/>
                        </a:rPr>
                        <a:t>1261</a:t>
                      </a:r>
                      <a:endParaRPr lang="en-US" sz="2000" b="0" i="0" u="none" strike="noStrike" dirty="0">
                        <a:solidFill>
                          <a:srgbClr val="000000"/>
                        </a:solidFill>
                        <a:effectLst/>
                        <a:latin typeface="Calibri" charset="0"/>
                      </a:endParaRPr>
                    </a:p>
                  </a:txBody>
                  <a:tcPr marL="12700" marR="12700" marT="12700" marB="0" anchor="b">
                    <a:solidFill>
                      <a:schemeClr val="bg2">
                        <a:lumMod val="40000"/>
                        <a:lumOff val="60000"/>
                      </a:schemeClr>
                    </a:solidFill>
                  </a:tcPr>
                </a:tc>
                <a:tc>
                  <a:txBody>
                    <a:bodyPr/>
                    <a:lstStyle/>
                    <a:p>
                      <a:pPr algn="ctr" fontAlgn="b"/>
                      <a:r>
                        <a:rPr lang="en-US" sz="2000" b="0" i="0" u="none" strike="noStrike" dirty="0">
                          <a:solidFill>
                            <a:schemeClr val="tx1"/>
                          </a:solidFill>
                          <a:effectLst/>
                          <a:latin typeface="+mn-lt"/>
                        </a:rPr>
                        <a:t>90.8%</a:t>
                      </a:r>
                    </a:p>
                  </a:txBody>
                  <a:tcPr marL="12700" marR="12700" marT="12700" marB="0" anchor="b">
                    <a:solidFill>
                      <a:schemeClr val="bg2">
                        <a:lumMod val="40000"/>
                        <a:lumOff val="60000"/>
                      </a:schemeClr>
                    </a:solidFill>
                  </a:tcPr>
                </a:tc>
              </a:tr>
              <a:tr h="559989">
                <a:tc>
                  <a:txBody>
                    <a:bodyPr/>
                    <a:lstStyle/>
                    <a:p>
                      <a:pPr algn="ctr" fontAlgn="b"/>
                      <a:r>
                        <a:rPr lang="en-US" sz="2000" u="none" strike="noStrike" dirty="0">
                          <a:effectLst/>
                        </a:rPr>
                        <a:t>Standard</a:t>
                      </a:r>
                      <a:endParaRPr lang="en-US" sz="2000" b="0" i="0" u="none" strike="noStrike" dirty="0">
                        <a:solidFill>
                          <a:srgbClr val="000000"/>
                        </a:solidFill>
                        <a:effectLst/>
                        <a:latin typeface="Calibri" charset="0"/>
                      </a:endParaRPr>
                    </a:p>
                  </a:txBody>
                  <a:tcPr marL="12700" marR="12700" marT="12700" marB="0" anchor="b">
                    <a:solidFill>
                      <a:schemeClr val="bg2">
                        <a:lumMod val="60000"/>
                        <a:lumOff val="40000"/>
                      </a:schemeClr>
                    </a:solidFill>
                  </a:tcPr>
                </a:tc>
                <a:tc>
                  <a:txBody>
                    <a:bodyPr/>
                    <a:lstStyle/>
                    <a:p>
                      <a:pPr algn="ctr" fontAlgn="b"/>
                      <a:r>
                        <a:rPr lang="en-US" sz="2000" u="none" strike="noStrike" dirty="0">
                          <a:effectLst/>
                        </a:rPr>
                        <a:t>4347</a:t>
                      </a:r>
                      <a:endParaRPr lang="en-US" sz="2000" b="0" i="0" u="none" strike="noStrike" dirty="0">
                        <a:solidFill>
                          <a:srgbClr val="000000"/>
                        </a:solidFill>
                        <a:effectLst/>
                        <a:latin typeface="Calibri" charset="0"/>
                      </a:endParaRPr>
                    </a:p>
                  </a:txBody>
                  <a:tcPr marL="12700" marR="12700" marT="12700" marB="0" anchor="b">
                    <a:solidFill>
                      <a:schemeClr val="bg2">
                        <a:lumMod val="60000"/>
                        <a:lumOff val="40000"/>
                      </a:schemeClr>
                    </a:solidFill>
                  </a:tcPr>
                </a:tc>
                <a:tc>
                  <a:txBody>
                    <a:bodyPr/>
                    <a:lstStyle/>
                    <a:p>
                      <a:pPr algn="ctr" fontAlgn="b"/>
                      <a:r>
                        <a:rPr lang="en-US" sz="2000" u="none" strike="noStrike" dirty="0">
                          <a:effectLst/>
                        </a:rPr>
                        <a:t>1141</a:t>
                      </a:r>
                      <a:endParaRPr lang="en-US" sz="2000" b="0" i="0" u="none" strike="noStrike" dirty="0">
                        <a:solidFill>
                          <a:srgbClr val="000000"/>
                        </a:solidFill>
                        <a:effectLst/>
                        <a:latin typeface="Calibri" charset="0"/>
                      </a:endParaRPr>
                    </a:p>
                  </a:txBody>
                  <a:tcPr marL="12700" marR="12700" marT="12700" marB="0" anchor="b">
                    <a:solidFill>
                      <a:schemeClr val="bg2">
                        <a:lumMod val="60000"/>
                        <a:lumOff val="40000"/>
                      </a:schemeClr>
                    </a:solidFill>
                  </a:tcPr>
                </a:tc>
                <a:tc>
                  <a:txBody>
                    <a:bodyPr/>
                    <a:lstStyle/>
                    <a:p>
                      <a:pPr algn="ctr" fontAlgn="b"/>
                      <a:r>
                        <a:rPr lang="en-US" sz="2000" u="none" strike="noStrike" dirty="0">
                          <a:effectLst/>
                        </a:rPr>
                        <a:t>1059</a:t>
                      </a:r>
                      <a:endParaRPr lang="en-US" sz="2000" b="0" i="0" u="none" strike="noStrike" dirty="0">
                        <a:solidFill>
                          <a:srgbClr val="000000"/>
                        </a:solidFill>
                        <a:effectLst/>
                        <a:latin typeface="Calibri" charset="0"/>
                      </a:endParaRPr>
                    </a:p>
                  </a:txBody>
                  <a:tcPr marL="12700" marR="12700" marT="12700" marB="0" anchor="b">
                    <a:solidFill>
                      <a:schemeClr val="bg2">
                        <a:lumMod val="60000"/>
                        <a:lumOff val="40000"/>
                      </a:schemeClr>
                    </a:solidFill>
                  </a:tcPr>
                </a:tc>
                <a:tc>
                  <a:txBody>
                    <a:bodyPr/>
                    <a:lstStyle/>
                    <a:p>
                      <a:pPr algn="ctr" fontAlgn="b"/>
                      <a:r>
                        <a:rPr lang="en-US" sz="2000" b="0" i="0" u="none" strike="noStrike" dirty="0">
                          <a:solidFill>
                            <a:schemeClr val="tx1"/>
                          </a:solidFill>
                          <a:effectLst/>
                          <a:latin typeface="+mn-lt"/>
                        </a:rPr>
                        <a:t>92.8%</a:t>
                      </a:r>
                    </a:p>
                  </a:txBody>
                  <a:tcPr marL="12700" marR="12700" marT="12700" marB="0" anchor="b">
                    <a:solidFill>
                      <a:schemeClr val="bg2">
                        <a:lumMod val="60000"/>
                        <a:lumOff val="40000"/>
                      </a:schemeClr>
                    </a:solidFill>
                  </a:tcPr>
                </a:tc>
              </a:tr>
            </a:tbl>
          </a:graphicData>
        </a:graphic>
      </p:graphicFrame>
      <p:sp>
        <p:nvSpPr>
          <p:cNvPr id="3" name="Rectangle 2"/>
          <p:cNvSpPr/>
          <p:nvPr/>
        </p:nvSpPr>
        <p:spPr>
          <a:xfrm>
            <a:off x="8737600" y="1841500"/>
            <a:ext cx="2819400" cy="1112519"/>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9542081"/>
      </p:ext>
    </p:extLst>
  </p:cSld>
  <p:clrMapOvr>
    <a:masterClrMapping/>
  </p:clrMapOvr>
  <p:transition spd="slow">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title"/>
          </p:nvPr>
        </p:nvSpPr>
        <p:spPr>
          <a:xfrm>
            <a:off x="508004" y="274637"/>
            <a:ext cx="11161575" cy="502603"/>
          </a:xfrm>
          <a:prstGeom prst="rect">
            <a:avLst/>
          </a:prstGeom>
          <a:noFill/>
          <a:ln>
            <a:noFill/>
          </a:ln>
        </p:spPr>
        <p:txBody>
          <a:bodyPr lIns="0" tIns="0" rIns="0" bIns="0" anchor="b" anchorCtr="0">
            <a:noAutofit/>
          </a:bodyPr>
          <a:lstStyle/>
          <a:p>
            <a:pPr marL="0" marR="0" lvl="0" indent="0" algn="l" rtl="0">
              <a:spcBef>
                <a:spcPts val="0"/>
              </a:spcBef>
              <a:buClr>
                <a:schemeClr val="dk1"/>
              </a:buClr>
              <a:buSzPct val="25000"/>
              <a:buFont typeface="Arial"/>
              <a:buNone/>
            </a:pPr>
            <a:r>
              <a:rPr lang="en-US" dirty="0" smtClean="0"/>
              <a:t>Results – No effect on data quality</a:t>
            </a:r>
            <a:endParaRPr lang="en-US" dirty="0"/>
          </a:p>
        </p:txBody>
      </p:sp>
      <p:sp>
        <p:nvSpPr>
          <p:cNvPr id="296" name="Shape 296"/>
          <p:cNvSpPr txBox="1">
            <a:spLocks noGrp="1"/>
          </p:cNvSpPr>
          <p:nvPr>
            <p:ph type="sldNum" idx="12"/>
          </p:nvPr>
        </p:nvSpPr>
        <p:spPr>
          <a:xfrm>
            <a:off x="11408365" y="6584071"/>
            <a:ext cx="261211" cy="164211"/>
          </a:xfrm>
          <a:prstGeom prst="rect">
            <a:avLst/>
          </a:prstGeom>
          <a:noFill/>
          <a:ln>
            <a:noFill/>
          </a:ln>
        </p:spPr>
        <p:txBody>
          <a:bodyPr lIns="0" tIns="0" rIns="0" bIns="0" anchor="b" anchorCtr="0">
            <a:noAutofit/>
          </a:bodyPr>
          <a:lstStyle/>
          <a:p>
            <a:pPr marL="0" marR="0" lvl="0" indent="0" algn="r" rtl="0">
              <a:spcBef>
                <a:spcPts val="0"/>
              </a:spcBef>
              <a:buSzPct val="25000"/>
              <a:buNone/>
            </a:pPr>
            <a:fld id="{00000000-1234-1234-1234-123412341234}" type="slidenum">
              <a:rPr lang="en-US" sz="1100" b="0" i="0" u="none" strike="noStrike" cap="none">
                <a:solidFill>
                  <a:schemeClr val="lt1"/>
                </a:solidFill>
                <a:latin typeface="Arial"/>
                <a:ea typeface="Arial"/>
                <a:cs typeface="Arial"/>
                <a:sym typeface="Arial"/>
              </a:rPr>
              <a:t>10</a:t>
            </a:fld>
            <a:endParaRPr lang="en-US" sz="1100" b="0" i="0" u="none" strike="noStrike" cap="none">
              <a:solidFill>
                <a:schemeClr val="lt1"/>
              </a:solidFill>
              <a:latin typeface="Arial"/>
              <a:ea typeface="Arial"/>
              <a:cs typeface="Arial"/>
              <a:sym typeface="Arial"/>
            </a:endParaRPr>
          </a:p>
        </p:txBody>
      </p:sp>
      <p:sp>
        <p:nvSpPr>
          <p:cNvPr id="297" name="Shape 297"/>
          <p:cNvSpPr txBox="1">
            <a:spLocks noGrp="1"/>
          </p:cNvSpPr>
          <p:nvPr>
            <p:ph type="body" idx="1"/>
          </p:nvPr>
        </p:nvSpPr>
        <p:spPr>
          <a:xfrm>
            <a:off x="402449" y="889001"/>
            <a:ext cx="11005915" cy="5198260"/>
          </a:xfrm>
          <a:prstGeom prst="rect">
            <a:avLst/>
          </a:prstGeom>
          <a:noFill/>
          <a:ln>
            <a:noFill/>
          </a:ln>
        </p:spPr>
        <p:txBody>
          <a:bodyPr lIns="0" tIns="0" rIns="0" bIns="0" anchor="t" anchorCtr="0">
            <a:noAutofit/>
          </a:bodyPr>
          <a:lstStyle/>
          <a:p>
            <a:pPr marL="457200" lvl="0" indent="-457200">
              <a:buSzPct val="100000"/>
              <a:buFont typeface="Arial" charset="0"/>
              <a:buChar char="•"/>
            </a:pPr>
            <a:r>
              <a:rPr lang="en-US" sz="2400" dirty="0" smtClean="0"/>
              <a:t>Do we get different responses when we ask a question embedded in an email vs. in the survey itself?</a:t>
            </a:r>
          </a:p>
          <a:p>
            <a:pPr marL="457200" lvl="0" indent="-457200">
              <a:buSzPct val="100000"/>
              <a:buFont typeface="Arial" charset="0"/>
              <a:buChar char="•"/>
            </a:pPr>
            <a:endParaRPr lang="en-US" sz="2400" dirty="0"/>
          </a:p>
          <a:p>
            <a:pPr marL="457200" lvl="0" indent="-457200">
              <a:buSzPct val="100000"/>
              <a:buFont typeface="Arial" charset="0"/>
              <a:buChar char="•"/>
            </a:pPr>
            <a:endParaRPr lang="en-US" sz="2400" dirty="0" smtClean="0"/>
          </a:p>
          <a:p>
            <a:pPr marL="457200" lvl="0" indent="-457200">
              <a:buSzPct val="100000"/>
              <a:buFont typeface="Arial" charset="0"/>
              <a:buChar char="•"/>
            </a:pPr>
            <a:endParaRPr lang="en-US" sz="2400" dirty="0"/>
          </a:p>
          <a:p>
            <a:pPr marL="457200" lvl="0" indent="-457200">
              <a:buSzPct val="100000"/>
              <a:buFont typeface="Arial" charset="0"/>
              <a:buChar char="•"/>
            </a:pPr>
            <a:endParaRPr lang="en-US" sz="2400" dirty="0" smtClean="0"/>
          </a:p>
          <a:p>
            <a:pPr marL="457200" lvl="0" indent="-457200">
              <a:buSzPct val="100000"/>
              <a:buFont typeface="Arial" charset="0"/>
              <a:buChar char="•"/>
            </a:pPr>
            <a:endParaRPr lang="en-US" sz="2400" dirty="0"/>
          </a:p>
          <a:p>
            <a:pPr marL="457200" lvl="0" indent="-457200">
              <a:buSzPct val="100000"/>
              <a:buFont typeface="Arial" charset="0"/>
              <a:buChar char="•"/>
            </a:pPr>
            <a:endParaRPr lang="en-US" sz="2400" dirty="0" smtClean="0"/>
          </a:p>
          <a:p>
            <a:pPr marL="457200" lvl="0" indent="-457200">
              <a:buSzPct val="100000"/>
              <a:buFont typeface="Arial" charset="0"/>
              <a:buChar char="•"/>
            </a:pPr>
            <a:endParaRPr lang="en-US" sz="2400" dirty="0"/>
          </a:p>
          <a:p>
            <a:pPr marL="457200" lvl="0" indent="-457200">
              <a:buSzPct val="100000"/>
              <a:buFont typeface="Arial" charset="0"/>
              <a:buChar char="•"/>
            </a:pPr>
            <a:endParaRPr lang="en-US" sz="2400" dirty="0" smtClean="0"/>
          </a:p>
          <a:p>
            <a:pPr marL="457200" lvl="0" indent="-457200">
              <a:buSzPct val="100000"/>
              <a:buFont typeface="Arial" charset="0"/>
              <a:buChar char="•"/>
            </a:pPr>
            <a:r>
              <a:rPr lang="en-US" sz="2400" dirty="0" smtClean="0">
                <a:solidFill>
                  <a:schemeClr val="bg2"/>
                </a:solidFill>
              </a:rPr>
              <a:t>No.</a:t>
            </a:r>
            <a:r>
              <a:rPr lang="en-US" sz="2400" dirty="0" smtClean="0"/>
              <a:t> The ratio </a:t>
            </a:r>
            <a:r>
              <a:rPr lang="en-US" sz="2400" dirty="0"/>
              <a:t>of the two NPS scores between the embedded and standard email invites was 0.98, suggesting the two responses to the first question were almost identical for the two conditions.</a:t>
            </a:r>
            <a:r>
              <a:rPr lang="en-US" sz="2400" dirty="0"/>
              <a:t> </a:t>
            </a:r>
            <a:endParaRPr lang="en-US" sz="2400" dirty="0"/>
          </a:p>
        </p:txBody>
      </p:sp>
      <p:pic>
        <p:nvPicPr>
          <p:cNvPr id="5" name="Picture 4"/>
          <p:cNvPicPr/>
          <p:nvPr/>
        </p:nvPicPr>
        <p:blipFill rotWithShape="1">
          <a:blip r:embed="rId3">
            <a:extLst>
              <a:ext uri="{28A0092B-C50C-407E-A947-70E740481C1C}">
                <a14:useLocalDpi xmlns:a14="http://schemas.microsoft.com/office/drawing/2010/main" val="0"/>
              </a:ext>
            </a:extLst>
          </a:blip>
          <a:srcRect t="49794" b="15941"/>
          <a:stretch/>
        </p:blipFill>
        <p:spPr>
          <a:xfrm>
            <a:off x="2460966" y="1947161"/>
            <a:ext cx="7255650" cy="2053339"/>
          </a:xfrm>
          <a:prstGeom prst="rect">
            <a:avLst/>
          </a:prstGeom>
          <a:ln>
            <a:solidFill>
              <a:schemeClr val="tx1"/>
            </a:solidFill>
          </a:ln>
        </p:spPr>
      </p:pic>
    </p:spTree>
    <p:extLst>
      <p:ext uri="{BB962C8B-B14F-4D97-AF65-F5344CB8AC3E}">
        <p14:creationId xmlns:p14="http://schemas.microsoft.com/office/powerpoint/2010/main" val="1504361938"/>
      </p:ext>
    </p:extLst>
  </p:cSld>
  <p:clrMapOvr>
    <a:masterClrMapping/>
  </p:clrMapOvr>
  <p:transition spd="slow">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title"/>
          </p:nvPr>
        </p:nvSpPr>
        <p:spPr>
          <a:xfrm>
            <a:off x="508004" y="274637"/>
            <a:ext cx="11161575" cy="502603"/>
          </a:xfrm>
          <a:prstGeom prst="rect">
            <a:avLst/>
          </a:prstGeom>
          <a:noFill/>
          <a:ln>
            <a:noFill/>
          </a:ln>
        </p:spPr>
        <p:txBody>
          <a:bodyPr lIns="0" tIns="0" rIns="0" bIns="0" anchor="b" anchorCtr="0">
            <a:noAutofit/>
          </a:bodyPr>
          <a:lstStyle/>
          <a:p>
            <a:pPr marL="0" marR="0" lvl="0" indent="0" algn="l" rtl="0">
              <a:spcBef>
                <a:spcPts val="0"/>
              </a:spcBef>
              <a:buClr>
                <a:schemeClr val="dk1"/>
              </a:buClr>
              <a:buSzPct val="25000"/>
              <a:buFont typeface="Arial"/>
              <a:buNone/>
            </a:pPr>
            <a:r>
              <a:rPr lang="en-US" dirty="0" smtClean="0"/>
              <a:t>Summary of Results</a:t>
            </a:r>
            <a:endParaRPr lang="en-US" dirty="0"/>
          </a:p>
        </p:txBody>
      </p:sp>
      <p:sp>
        <p:nvSpPr>
          <p:cNvPr id="296" name="Shape 296"/>
          <p:cNvSpPr txBox="1">
            <a:spLocks noGrp="1"/>
          </p:cNvSpPr>
          <p:nvPr>
            <p:ph type="sldNum" idx="12"/>
          </p:nvPr>
        </p:nvSpPr>
        <p:spPr>
          <a:xfrm>
            <a:off x="11408365" y="6584071"/>
            <a:ext cx="261211" cy="164211"/>
          </a:xfrm>
          <a:prstGeom prst="rect">
            <a:avLst/>
          </a:prstGeom>
          <a:noFill/>
          <a:ln>
            <a:noFill/>
          </a:ln>
        </p:spPr>
        <p:txBody>
          <a:bodyPr lIns="0" tIns="0" rIns="0" bIns="0" anchor="b" anchorCtr="0">
            <a:noAutofit/>
          </a:bodyPr>
          <a:lstStyle/>
          <a:p>
            <a:pPr marL="0" marR="0" lvl="0" indent="0" algn="r" rtl="0">
              <a:spcBef>
                <a:spcPts val="0"/>
              </a:spcBef>
              <a:buSzPct val="25000"/>
              <a:buNone/>
            </a:pPr>
            <a:fld id="{00000000-1234-1234-1234-123412341234}" type="slidenum">
              <a:rPr lang="en-US" sz="1100" b="0" i="0" u="none" strike="noStrike" cap="none">
                <a:solidFill>
                  <a:schemeClr val="lt1"/>
                </a:solidFill>
                <a:latin typeface="Arial"/>
                <a:ea typeface="Arial"/>
                <a:cs typeface="Arial"/>
                <a:sym typeface="Arial"/>
              </a:rPr>
              <a:t>11</a:t>
            </a:fld>
            <a:endParaRPr lang="en-US" sz="1100" b="0" i="0" u="none" strike="noStrike" cap="none">
              <a:solidFill>
                <a:schemeClr val="lt1"/>
              </a:solidFill>
              <a:latin typeface="Arial"/>
              <a:ea typeface="Arial"/>
              <a:cs typeface="Arial"/>
              <a:sym typeface="Arial"/>
            </a:endParaRPr>
          </a:p>
        </p:txBody>
      </p:sp>
      <p:sp>
        <p:nvSpPr>
          <p:cNvPr id="297" name="Shape 297"/>
          <p:cNvSpPr txBox="1">
            <a:spLocks noGrp="1"/>
          </p:cNvSpPr>
          <p:nvPr>
            <p:ph type="body" idx="1"/>
          </p:nvPr>
        </p:nvSpPr>
        <p:spPr>
          <a:xfrm>
            <a:off x="402450" y="1274061"/>
            <a:ext cx="11155800" cy="4813200"/>
          </a:xfrm>
          <a:prstGeom prst="rect">
            <a:avLst/>
          </a:prstGeom>
          <a:noFill/>
          <a:ln>
            <a:noFill/>
          </a:ln>
        </p:spPr>
        <p:txBody>
          <a:bodyPr lIns="0" tIns="0" rIns="0" bIns="0" anchor="t" anchorCtr="0">
            <a:noAutofit/>
          </a:bodyPr>
          <a:lstStyle/>
          <a:p>
            <a:pPr marR="0" lvl="0" algn="l" rtl="0">
              <a:lnSpc>
                <a:spcPct val="100000"/>
              </a:lnSpc>
              <a:spcBef>
                <a:spcPts val="0"/>
              </a:spcBef>
              <a:spcAft>
                <a:spcPts val="0"/>
              </a:spcAft>
              <a:buClr>
                <a:schemeClr val="accent1"/>
              </a:buClr>
              <a:buSzPct val="100000"/>
            </a:pPr>
            <a:r>
              <a:rPr lang="en-US" sz="2400" dirty="0" smtClean="0"/>
              <a:t>Using an emailed survey invitation with the first question embedded:</a:t>
            </a:r>
          </a:p>
          <a:p>
            <a:pPr marL="457200" marR="0" lvl="0" indent="-457200" algn="l" rtl="0">
              <a:lnSpc>
                <a:spcPct val="100000"/>
              </a:lnSpc>
              <a:spcBef>
                <a:spcPts val="0"/>
              </a:spcBef>
              <a:spcAft>
                <a:spcPts val="0"/>
              </a:spcAft>
              <a:buClr>
                <a:schemeClr val="accent1"/>
              </a:buClr>
              <a:buSzPct val="100000"/>
              <a:buFont typeface="+mj-lt"/>
              <a:buAutoNum type="arabicPeriod"/>
            </a:pPr>
            <a:endParaRPr lang="en-US" sz="2400" dirty="0" smtClean="0"/>
          </a:p>
          <a:p>
            <a:pPr marL="457200" marR="0" lvl="0" indent="-457200" algn="l" rtl="0">
              <a:lnSpc>
                <a:spcPct val="100000"/>
              </a:lnSpc>
              <a:spcBef>
                <a:spcPts val="0"/>
              </a:spcBef>
              <a:spcAft>
                <a:spcPts val="0"/>
              </a:spcAft>
              <a:buClr>
                <a:schemeClr val="accent1"/>
              </a:buClr>
              <a:buSzPct val="100000"/>
              <a:buFont typeface="+mj-lt"/>
              <a:buAutoNum type="arabicPeriod"/>
            </a:pPr>
            <a:r>
              <a:rPr lang="en-US" sz="2400" dirty="0" smtClean="0"/>
              <a:t>Improves the email click rate</a:t>
            </a:r>
          </a:p>
          <a:p>
            <a:pPr marL="457200" marR="0" lvl="0" indent="-457200" algn="l" rtl="0">
              <a:lnSpc>
                <a:spcPct val="100000"/>
              </a:lnSpc>
              <a:spcBef>
                <a:spcPts val="0"/>
              </a:spcBef>
              <a:spcAft>
                <a:spcPts val="0"/>
              </a:spcAft>
              <a:buClr>
                <a:schemeClr val="accent1"/>
              </a:buClr>
              <a:buSzPct val="100000"/>
              <a:buFont typeface="+mj-lt"/>
              <a:buAutoNum type="arabicPeriod"/>
            </a:pPr>
            <a:endParaRPr lang="en-US" sz="2400" dirty="0" smtClean="0"/>
          </a:p>
          <a:p>
            <a:pPr marL="457200" marR="0" lvl="0" indent="-457200" algn="l" rtl="0">
              <a:lnSpc>
                <a:spcPct val="100000"/>
              </a:lnSpc>
              <a:spcBef>
                <a:spcPts val="0"/>
              </a:spcBef>
              <a:spcAft>
                <a:spcPts val="0"/>
              </a:spcAft>
              <a:buClr>
                <a:schemeClr val="accent1"/>
              </a:buClr>
              <a:buSzPct val="100000"/>
              <a:buFont typeface="+mj-lt"/>
              <a:buAutoNum type="arabicPeriod"/>
            </a:pPr>
            <a:r>
              <a:rPr lang="en-US" sz="2400" dirty="0" smtClean="0"/>
              <a:t>Improves the survey completion rate</a:t>
            </a:r>
          </a:p>
          <a:p>
            <a:pPr marL="457200" marR="0" lvl="0" indent="-457200" algn="l" rtl="0">
              <a:lnSpc>
                <a:spcPct val="100000"/>
              </a:lnSpc>
              <a:spcBef>
                <a:spcPts val="0"/>
              </a:spcBef>
              <a:spcAft>
                <a:spcPts val="0"/>
              </a:spcAft>
              <a:buClr>
                <a:schemeClr val="accent1"/>
              </a:buClr>
              <a:buSzPct val="100000"/>
              <a:buFont typeface="+mj-lt"/>
              <a:buAutoNum type="arabicPeriod"/>
            </a:pPr>
            <a:endParaRPr lang="en-US" sz="2400" dirty="0" smtClean="0"/>
          </a:p>
          <a:p>
            <a:pPr marL="457200" marR="0" lvl="0" indent="-457200" algn="l" rtl="0">
              <a:lnSpc>
                <a:spcPct val="100000"/>
              </a:lnSpc>
              <a:spcBef>
                <a:spcPts val="0"/>
              </a:spcBef>
              <a:spcAft>
                <a:spcPts val="0"/>
              </a:spcAft>
              <a:buClr>
                <a:schemeClr val="accent1"/>
              </a:buClr>
              <a:buSzPct val="100000"/>
              <a:buFont typeface="+mj-lt"/>
              <a:buAutoNum type="arabicPeriod"/>
            </a:pPr>
            <a:r>
              <a:rPr lang="en-US" sz="2400" dirty="0" smtClean="0"/>
              <a:t>Has only a small negative effect on the survey drop-out rate</a:t>
            </a:r>
          </a:p>
          <a:p>
            <a:pPr marL="457200" marR="0" lvl="0" indent="-457200" algn="l" rtl="0">
              <a:lnSpc>
                <a:spcPct val="100000"/>
              </a:lnSpc>
              <a:spcBef>
                <a:spcPts val="0"/>
              </a:spcBef>
              <a:spcAft>
                <a:spcPts val="0"/>
              </a:spcAft>
              <a:buClr>
                <a:schemeClr val="accent1"/>
              </a:buClr>
              <a:buSzPct val="100000"/>
              <a:buFont typeface="+mj-lt"/>
              <a:buAutoNum type="arabicPeriod"/>
            </a:pPr>
            <a:endParaRPr lang="en-US" sz="2400" dirty="0" smtClean="0"/>
          </a:p>
          <a:p>
            <a:pPr marL="457200" marR="0" lvl="0" indent="-457200" algn="l" rtl="0">
              <a:lnSpc>
                <a:spcPct val="100000"/>
              </a:lnSpc>
              <a:spcBef>
                <a:spcPts val="0"/>
              </a:spcBef>
              <a:spcAft>
                <a:spcPts val="0"/>
              </a:spcAft>
              <a:buClr>
                <a:schemeClr val="accent1"/>
              </a:buClr>
              <a:buSzPct val="100000"/>
              <a:buFont typeface="+mj-lt"/>
              <a:buAutoNum type="arabicPeriod"/>
            </a:pPr>
            <a:r>
              <a:rPr lang="en-US" sz="2400" dirty="0" smtClean="0"/>
              <a:t>Has no effect on data quality, in terms of responses to the first (embedded) question</a:t>
            </a:r>
            <a:endParaRPr lang="en-US" sz="2400" dirty="0"/>
          </a:p>
        </p:txBody>
      </p:sp>
    </p:spTree>
    <p:extLst>
      <p:ext uri="{BB962C8B-B14F-4D97-AF65-F5344CB8AC3E}">
        <p14:creationId xmlns:p14="http://schemas.microsoft.com/office/powerpoint/2010/main" val="742676984"/>
      </p:ext>
    </p:extLst>
  </p:cSld>
  <p:clrMapOvr>
    <a:masterClrMapping/>
  </p:clrMapOvr>
  <p:transition spd="slow">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title"/>
          </p:nvPr>
        </p:nvSpPr>
        <p:spPr>
          <a:xfrm>
            <a:off x="508004" y="274637"/>
            <a:ext cx="11161575" cy="502603"/>
          </a:xfrm>
          <a:prstGeom prst="rect">
            <a:avLst/>
          </a:prstGeom>
          <a:noFill/>
          <a:ln>
            <a:noFill/>
          </a:ln>
        </p:spPr>
        <p:txBody>
          <a:bodyPr lIns="0" tIns="0" rIns="0" bIns="0" anchor="b" anchorCtr="0">
            <a:noAutofit/>
          </a:bodyPr>
          <a:lstStyle/>
          <a:p>
            <a:pPr marL="0" marR="0" lvl="0" indent="0" algn="l" rtl="0">
              <a:spcBef>
                <a:spcPts val="0"/>
              </a:spcBef>
              <a:buClr>
                <a:schemeClr val="dk1"/>
              </a:buClr>
              <a:buSzPct val="25000"/>
              <a:buFont typeface="Arial"/>
              <a:buNone/>
            </a:pPr>
            <a:r>
              <a:rPr lang="en-US" dirty="0" smtClean="0"/>
              <a:t>Discussion</a:t>
            </a:r>
            <a:endParaRPr lang="en-US" dirty="0"/>
          </a:p>
        </p:txBody>
      </p:sp>
      <p:sp>
        <p:nvSpPr>
          <p:cNvPr id="296" name="Shape 296"/>
          <p:cNvSpPr txBox="1">
            <a:spLocks noGrp="1"/>
          </p:cNvSpPr>
          <p:nvPr>
            <p:ph type="sldNum" idx="12"/>
          </p:nvPr>
        </p:nvSpPr>
        <p:spPr>
          <a:xfrm>
            <a:off x="11408365" y="6584071"/>
            <a:ext cx="261211" cy="164211"/>
          </a:xfrm>
          <a:prstGeom prst="rect">
            <a:avLst/>
          </a:prstGeom>
          <a:noFill/>
          <a:ln>
            <a:noFill/>
          </a:ln>
        </p:spPr>
        <p:txBody>
          <a:bodyPr lIns="0" tIns="0" rIns="0" bIns="0" anchor="b" anchorCtr="0">
            <a:noAutofit/>
          </a:bodyPr>
          <a:lstStyle/>
          <a:p>
            <a:pPr marL="0" marR="0" lvl="0" indent="0" algn="r" rtl="0">
              <a:spcBef>
                <a:spcPts val="0"/>
              </a:spcBef>
              <a:buSzPct val="25000"/>
              <a:buNone/>
            </a:pPr>
            <a:fld id="{00000000-1234-1234-1234-123412341234}" type="slidenum">
              <a:rPr lang="en-US" sz="1100" b="0" i="0" u="none" strike="noStrike" cap="none">
                <a:solidFill>
                  <a:schemeClr val="lt1"/>
                </a:solidFill>
                <a:latin typeface="Arial"/>
                <a:ea typeface="Arial"/>
                <a:cs typeface="Arial"/>
                <a:sym typeface="Arial"/>
              </a:rPr>
              <a:t>12</a:t>
            </a:fld>
            <a:endParaRPr lang="en-US" sz="1100" b="0" i="0" u="none" strike="noStrike" cap="none">
              <a:solidFill>
                <a:schemeClr val="lt1"/>
              </a:solidFill>
              <a:latin typeface="Arial"/>
              <a:ea typeface="Arial"/>
              <a:cs typeface="Arial"/>
              <a:sym typeface="Arial"/>
            </a:endParaRPr>
          </a:p>
        </p:txBody>
      </p:sp>
      <p:sp>
        <p:nvSpPr>
          <p:cNvPr id="297" name="Shape 297"/>
          <p:cNvSpPr txBox="1">
            <a:spLocks noGrp="1"/>
          </p:cNvSpPr>
          <p:nvPr>
            <p:ph type="body" idx="1"/>
          </p:nvPr>
        </p:nvSpPr>
        <p:spPr>
          <a:xfrm>
            <a:off x="402450" y="1274061"/>
            <a:ext cx="11155800" cy="4813200"/>
          </a:xfrm>
          <a:prstGeom prst="rect">
            <a:avLst/>
          </a:prstGeom>
          <a:noFill/>
          <a:ln>
            <a:noFill/>
          </a:ln>
        </p:spPr>
        <p:txBody>
          <a:bodyPr lIns="0" tIns="0" rIns="0" bIns="0" anchor="t" anchorCtr="0">
            <a:noAutofit/>
          </a:bodyPr>
          <a:lstStyle/>
          <a:p>
            <a:pPr marL="457200" marR="0" lvl="0" indent="-457200" algn="l" rtl="0">
              <a:lnSpc>
                <a:spcPct val="100000"/>
              </a:lnSpc>
              <a:spcBef>
                <a:spcPts val="0"/>
              </a:spcBef>
              <a:spcAft>
                <a:spcPts val="0"/>
              </a:spcAft>
              <a:buClr>
                <a:schemeClr val="accent1"/>
              </a:buClr>
              <a:buSzPct val="100000"/>
              <a:buFont typeface="Arial" charset="0"/>
              <a:buChar char="•"/>
            </a:pPr>
            <a:r>
              <a:rPr lang="en-US" sz="2400" dirty="0" smtClean="0"/>
              <a:t>Overall, successful test for adding a new feature.</a:t>
            </a:r>
          </a:p>
          <a:p>
            <a:pPr marL="457200" marR="0" lvl="0" indent="-457200" algn="l" rtl="0">
              <a:lnSpc>
                <a:spcPct val="100000"/>
              </a:lnSpc>
              <a:spcBef>
                <a:spcPts val="0"/>
              </a:spcBef>
              <a:spcAft>
                <a:spcPts val="0"/>
              </a:spcAft>
              <a:buClr>
                <a:schemeClr val="accent1"/>
              </a:buClr>
              <a:buSzPct val="100000"/>
              <a:buFont typeface="Arial" charset="0"/>
              <a:buChar char="•"/>
            </a:pPr>
            <a:endParaRPr lang="en-US" sz="2400" dirty="0"/>
          </a:p>
          <a:p>
            <a:pPr marL="457200" marR="0" lvl="0" indent="-457200" algn="l" rtl="0">
              <a:lnSpc>
                <a:spcPct val="100000"/>
              </a:lnSpc>
              <a:spcBef>
                <a:spcPts val="0"/>
              </a:spcBef>
              <a:spcAft>
                <a:spcPts val="0"/>
              </a:spcAft>
              <a:buClr>
                <a:schemeClr val="accent1"/>
              </a:buClr>
              <a:buSzPct val="100000"/>
              <a:buFont typeface="Arial" charset="0"/>
              <a:buChar char="•"/>
            </a:pPr>
            <a:r>
              <a:rPr lang="en-US" sz="2400" dirty="0" smtClean="0"/>
              <a:t>Additional advantage:  </a:t>
            </a:r>
            <a:r>
              <a:rPr lang="en-US" sz="2400" dirty="0"/>
              <a:t>even if respondents drop out </a:t>
            </a:r>
            <a:r>
              <a:rPr lang="en-US" sz="2400" dirty="0" smtClean="0"/>
              <a:t>of the </a:t>
            </a:r>
            <a:r>
              <a:rPr lang="en-US" sz="2400" dirty="0"/>
              <a:t>survey, their answers to the first question will be recorded in the embedded condition. In the standard condition, if respondents drop out before completing the first page, all data will be lost.   </a:t>
            </a:r>
            <a:r>
              <a:rPr lang="en-US" sz="2400" dirty="0"/>
              <a:t> </a:t>
            </a:r>
            <a:r>
              <a:rPr lang="en-US" sz="2400" dirty="0"/>
              <a:t>  </a:t>
            </a:r>
            <a:endParaRPr lang="en-US" sz="2400" dirty="0" smtClean="0"/>
          </a:p>
          <a:p>
            <a:pPr marL="457200" marR="0" lvl="0" indent="-457200" algn="l" rtl="0">
              <a:lnSpc>
                <a:spcPct val="100000"/>
              </a:lnSpc>
              <a:spcBef>
                <a:spcPts val="0"/>
              </a:spcBef>
              <a:spcAft>
                <a:spcPts val="0"/>
              </a:spcAft>
              <a:buClr>
                <a:schemeClr val="accent1"/>
              </a:buClr>
              <a:buSzPct val="100000"/>
              <a:buFont typeface="Arial" charset="0"/>
              <a:buChar char="•"/>
            </a:pPr>
            <a:endParaRPr lang="en-US" sz="2400" dirty="0"/>
          </a:p>
          <a:p>
            <a:pPr marL="457200" marR="0" lvl="0" indent="-457200" algn="l" rtl="0">
              <a:lnSpc>
                <a:spcPct val="100000"/>
              </a:lnSpc>
              <a:spcBef>
                <a:spcPts val="0"/>
              </a:spcBef>
              <a:spcAft>
                <a:spcPts val="0"/>
              </a:spcAft>
              <a:buClr>
                <a:schemeClr val="accent1"/>
              </a:buClr>
              <a:buSzPct val="100000"/>
              <a:buFont typeface="Arial" charset="0"/>
              <a:buChar char="•"/>
            </a:pPr>
            <a:r>
              <a:rPr lang="en-US" sz="2400" dirty="0" smtClean="0"/>
              <a:t>Future research opportunities:</a:t>
            </a:r>
          </a:p>
          <a:p>
            <a:pPr marL="914309" lvl="1" indent="-457200">
              <a:buSzPct val="100000"/>
              <a:buFont typeface="Arial" charset="0"/>
              <a:buChar char="•"/>
            </a:pPr>
            <a:r>
              <a:rPr lang="en-US" dirty="0" smtClean="0"/>
              <a:t>Embedding more than one question </a:t>
            </a:r>
            <a:r>
              <a:rPr lang="en-US" dirty="0"/>
              <a:t>(or the whole survey</a:t>
            </a:r>
            <a:r>
              <a:rPr lang="en-US" dirty="0" smtClean="0"/>
              <a:t>?) in the email itself</a:t>
            </a:r>
          </a:p>
          <a:p>
            <a:pPr marL="914309" lvl="1" indent="-457200">
              <a:buSzPct val="100000"/>
              <a:buFont typeface="Arial" charset="0"/>
              <a:buChar char="•"/>
            </a:pPr>
            <a:r>
              <a:rPr lang="en-US" dirty="0" smtClean="0"/>
              <a:t>Experimenting with different survey lengths and question types</a:t>
            </a:r>
          </a:p>
          <a:p>
            <a:pPr marL="914309" lvl="1" indent="-457200">
              <a:buSzPct val="100000"/>
              <a:buFont typeface="Arial" charset="0"/>
              <a:buChar char="•"/>
            </a:pPr>
            <a:r>
              <a:rPr lang="en-US" dirty="0" smtClean="0"/>
              <a:t>Will this work with a different population of respondents?</a:t>
            </a:r>
            <a:endParaRPr lang="en-US" dirty="0"/>
          </a:p>
          <a:p>
            <a:pPr marL="457200" marR="0" lvl="0" indent="-457200" algn="l" rtl="0">
              <a:lnSpc>
                <a:spcPct val="100000"/>
              </a:lnSpc>
              <a:spcBef>
                <a:spcPts val="0"/>
              </a:spcBef>
              <a:spcAft>
                <a:spcPts val="0"/>
              </a:spcAft>
              <a:buClr>
                <a:schemeClr val="accent1"/>
              </a:buClr>
              <a:buSzPct val="100000"/>
              <a:buFont typeface="Arial" charset="0"/>
              <a:buChar char="•"/>
            </a:pPr>
            <a:endParaRPr lang="en-US" sz="2400" dirty="0"/>
          </a:p>
        </p:txBody>
      </p:sp>
    </p:spTree>
    <p:extLst>
      <p:ext uri="{BB962C8B-B14F-4D97-AF65-F5344CB8AC3E}">
        <p14:creationId xmlns:p14="http://schemas.microsoft.com/office/powerpoint/2010/main" val="1766139"/>
      </p:ext>
    </p:extLst>
  </p:cSld>
  <p:clrMapOvr>
    <a:masterClrMapping/>
  </p:clrMapOvr>
  <p:transition spd="slow">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title"/>
          </p:nvPr>
        </p:nvSpPr>
        <p:spPr>
          <a:xfrm>
            <a:off x="508004" y="274637"/>
            <a:ext cx="11161575" cy="502603"/>
          </a:xfrm>
          <a:prstGeom prst="rect">
            <a:avLst/>
          </a:prstGeom>
          <a:noFill/>
          <a:ln>
            <a:noFill/>
          </a:ln>
        </p:spPr>
        <p:txBody>
          <a:bodyPr lIns="0" tIns="0" rIns="0" bIns="0" anchor="b" anchorCtr="0">
            <a:noAutofit/>
          </a:bodyPr>
          <a:lstStyle/>
          <a:p>
            <a:pPr marL="0" marR="0" lvl="0" indent="0" algn="l" rtl="0">
              <a:spcBef>
                <a:spcPts val="0"/>
              </a:spcBef>
              <a:buClr>
                <a:schemeClr val="dk1"/>
              </a:buClr>
              <a:buSzPct val="25000"/>
              <a:buFont typeface="Arial"/>
              <a:buNone/>
            </a:pPr>
            <a:r>
              <a:rPr lang="en-US" dirty="0" smtClean="0"/>
              <a:t>Thank you</a:t>
            </a:r>
            <a:endParaRPr lang="en-US" dirty="0"/>
          </a:p>
        </p:txBody>
      </p:sp>
      <p:sp>
        <p:nvSpPr>
          <p:cNvPr id="296" name="Shape 296"/>
          <p:cNvSpPr txBox="1">
            <a:spLocks noGrp="1"/>
          </p:cNvSpPr>
          <p:nvPr>
            <p:ph type="sldNum" idx="12"/>
          </p:nvPr>
        </p:nvSpPr>
        <p:spPr>
          <a:xfrm>
            <a:off x="11408365" y="6584071"/>
            <a:ext cx="261211" cy="164211"/>
          </a:xfrm>
          <a:prstGeom prst="rect">
            <a:avLst/>
          </a:prstGeom>
          <a:noFill/>
          <a:ln>
            <a:noFill/>
          </a:ln>
        </p:spPr>
        <p:txBody>
          <a:bodyPr lIns="0" tIns="0" rIns="0" bIns="0" anchor="b" anchorCtr="0">
            <a:noAutofit/>
          </a:bodyPr>
          <a:lstStyle/>
          <a:p>
            <a:pPr marL="0" marR="0" lvl="0" indent="0" algn="r" rtl="0">
              <a:spcBef>
                <a:spcPts val="0"/>
              </a:spcBef>
              <a:buSzPct val="25000"/>
              <a:buNone/>
            </a:pPr>
            <a:fld id="{00000000-1234-1234-1234-123412341234}" type="slidenum">
              <a:rPr lang="en-US" sz="1100" b="0" i="0" u="none" strike="noStrike" cap="none">
                <a:solidFill>
                  <a:schemeClr val="lt1"/>
                </a:solidFill>
                <a:latin typeface="Arial"/>
                <a:ea typeface="Arial"/>
                <a:cs typeface="Arial"/>
                <a:sym typeface="Arial"/>
              </a:rPr>
              <a:t>13</a:t>
            </a:fld>
            <a:endParaRPr lang="en-US" sz="1100" b="0" i="0" u="none" strike="noStrike" cap="none">
              <a:solidFill>
                <a:schemeClr val="lt1"/>
              </a:solidFill>
              <a:latin typeface="Arial"/>
              <a:ea typeface="Arial"/>
              <a:cs typeface="Arial"/>
              <a:sym typeface="Arial"/>
            </a:endParaRPr>
          </a:p>
        </p:txBody>
      </p:sp>
      <p:sp>
        <p:nvSpPr>
          <p:cNvPr id="297" name="Shape 297"/>
          <p:cNvSpPr txBox="1">
            <a:spLocks noGrp="1"/>
          </p:cNvSpPr>
          <p:nvPr>
            <p:ph type="body" idx="1"/>
          </p:nvPr>
        </p:nvSpPr>
        <p:spPr>
          <a:xfrm>
            <a:off x="402450" y="1274061"/>
            <a:ext cx="11155800" cy="4813200"/>
          </a:xfrm>
          <a:prstGeom prst="rect">
            <a:avLst/>
          </a:prstGeom>
          <a:noFill/>
          <a:ln>
            <a:noFill/>
          </a:ln>
        </p:spPr>
        <p:txBody>
          <a:bodyPr lIns="0" tIns="0" rIns="0" bIns="0" anchor="t" anchorCtr="0">
            <a:noAutofit/>
          </a:bodyPr>
          <a:lstStyle/>
          <a:p>
            <a:pPr marR="0" lvl="0" algn="ctr" rtl="0">
              <a:lnSpc>
                <a:spcPct val="100000"/>
              </a:lnSpc>
              <a:spcBef>
                <a:spcPts val="0"/>
              </a:spcBef>
              <a:spcAft>
                <a:spcPts val="0"/>
              </a:spcAft>
              <a:buClr>
                <a:schemeClr val="accent1"/>
              </a:buClr>
              <a:buSzPct val="100000"/>
            </a:pPr>
            <a:endParaRPr lang="en-US" sz="2400" dirty="0" smtClean="0"/>
          </a:p>
          <a:p>
            <a:pPr marR="0" lvl="0" algn="ctr" rtl="0">
              <a:lnSpc>
                <a:spcPct val="100000"/>
              </a:lnSpc>
              <a:spcBef>
                <a:spcPts val="0"/>
              </a:spcBef>
              <a:spcAft>
                <a:spcPts val="0"/>
              </a:spcAft>
              <a:buClr>
                <a:schemeClr val="accent1"/>
              </a:buClr>
              <a:buSzPct val="100000"/>
            </a:pPr>
            <a:endParaRPr lang="en-US" sz="2400" dirty="0"/>
          </a:p>
          <a:p>
            <a:pPr marR="0" lvl="0" algn="ctr" rtl="0">
              <a:lnSpc>
                <a:spcPct val="100000"/>
              </a:lnSpc>
              <a:spcBef>
                <a:spcPts val="0"/>
              </a:spcBef>
              <a:spcAft>
                <a:spcPts val="0"/>
              </a:spcAft>
              <a:buClr>
                <a:schemeClr val="accent1"/>
              </a:buClr>
              <a:buSzPct val="100000"/>
            </a:pPr>
            <a:endParaRPr lang="en-US" sz="2400" dirty="0" smtClean="0"/>
          </a:p>
          <a:p>
            <a:pPr marR="0" lvl="0" algn="ctr" rtl="0">
              <a:lnSpc>
                <a:spcPct val="100000"/>
              </a:lnSpc>
              <a:spcBef>
                <a:spcPts val="0"/>
              </a:spcBef>
              <a:spcAft>
                <a:spcPts val="0"/>
              </a:spcAft>
              <a:buClr>
                <a:schemeClr val="accent1"/>
              </a:buClr>
              <a:buSzPct val="100000"/>
            </a:pPr>
            <a:r>
              <a:rPr lang="en-US" sz="2400" dirty="0" smtClean="0"/>
              <a:t>Contact us at:</a:t>
            </a:r>
          </a:p>
          <a:p>
            <a:pPr marR="0" lvl="0" algn="ctr" rtl="0">
              <a:lnSpc>
                <a:spcPct val="100000"/>
              </a:lnSpc>
              <a:spcBef>
                <a:spcPts val="0"/>
              </a:spcBef>
              <a:spcAft>
                <a:spcPts val="0"/>
              </a:spcAft>
              <a:buClr>
                <a:schemeClr val="accent1"/>
              </a:buClr>
              <a:buSzPct val="100000"/>
            </a:pPr>
            <a:endParaRPr lang="en-US" sz="2400" dirty="0"/>
          </a:p>
          <a:p>
            <a:pPr marR="0" lvl="0" algn="ctr" rtl="0">
              <a:lnSpc>
                <a:spcPct val="100000"/>
              </a:lnSpc>
              <a:spcBef>
                <a:spcPts val="0"/>
              </a:spcBef>
              <a:spcAft>
                <a:spcPts val="0"/>
              </a:spcAft>
              <a:buClr>
                <a:schemeClr val="accent1"/>
              </a:buClr>
              <a:buSzPct val="100000"/>
            </a:pPr>
            <a:r>
              <a:rPr lang="en-US" sz="2400" dirty="0" smtClean="0">
                <a:hlinkClick r:id="rId3"/>
              </a:rPr>
              <a:t>Nicki@surveymonkey.com</a:t>
            </a:r>
            <a:endParaRPr lang="en-US" sz="2400" dirty="0" smtClean="0"/>
          </a:p>
          <a:p>
            <a:pPr marR="0" lvl="0" algn="ctr" rtl="0">
              <a:lnSpc>
                <a:spcPct val="100000"/>
              </a:lnSpc>
              <a:spcBef>
                <a:spcPts val="0"/>
              </a:spcBef>
              <a:spcAft>
                <a:spcPts val="0"/>
              </a:spcAft>
              <a:buClr>
                <a:schemeClr val="accent1"/>
              </a:buClr>
              <a:buSzPct val="100000"/>
            </a:pPr>
            <a:r>
              <a:rPr lang="en-US" sz="2400" dirty="0" smtClean="0">
                <a:hlinkClick r:id="rId4"/>
              </a:rPr>
              <a:t>Mingnanliu@fb.com</a:t>
            </a:r>
            <a:r>
              <a:rPr lang="en-US" sz="2400" dirty="0" smtClean="0"/>
              <a:t> </a:t>
            </a:r>
            <a:endParaRPr lang="en-US" sz="2400" dirty="0"/>
          </a:p>
        </p:txBody>
      </p:sp>
    </p:spTree>
    <p:extLst>
      <p:ext uri="{BB962C8B-B14F-4D97-AF65-F5344CB8AC3E}">
        <p14:creationId xmlns:p14="http://schemas.microsoft.com/office/powerpoint/2010/main" val="351556506"/>
      </p:ext>
    </p:extLst>
  </p:cSld>
  <p:clrMapOvr>
    <a:masterClrMapping/>
  </p:clrMapOvr>
  <p:transition spd="slow">
    <p:cut/>
  </p:transition>
  <p:timing>
    <p:tnLst>
      <p:par>
        <p:cTn id="1" dur="indefinite" restart="never" nodeType="tmRoot"/>
      </p:par>
    </p:tnLst>
  </p:timing>
</p:sld>
</file>

<file path=ppt/theme/theme1.xml><?xml version="1.0" encoding="utf-8"?>
<a:theme xmlns:a="http://schemas.openxmlformats.org/drawingml/2006/main" name="SVM_Corporate">
  <a:themeElements>
    <a:clrScheme name="Custom 3">
      <a:dk1>
        <a:srgbClr val="5C594A"/>
      </a:dk1>
      <a:lt1>
        <a:srgbClr val="FFFFFF"/>
      </a:lt1>
      <a:dk2>
        <a:srgbClr val="81963A"/>
      </a:dk2>
      <a:lt2>
        <a:srgbClr val="EAEAE8"/>
      </a:lt2>
      <a:accent1>
        <a:srgbClr val="A9BD38"/>
      </a:accent1>
      <a:accent2>
        <a:srgbClr val="566C11"/>
      </a:accent2>
      <a:accent3>
        <a:srgbClr val="006595"/>
      </a:accent3>
      <a:accent4>
        <a:srgbClr val="33BDBF"/>
      </a:accent4>
      <a:accent5>
        <a:srgbClr val="D5D110"/>
      </a:accent5>
      <a:accent6>
        <a:srgbClr val="F8981D"/>
      </a:accent6>
      <a:hlink>
        <a:srgbClr val="33BDBF"/>
      </a:hlink>
      <a:folHlink>
        <a:srgbClr val="33BDB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2487</TotalTime>
  <Words>757</Words>
  <Application>Microsoft Macintosh PowerPoint</Application>
  <PresentationFormat>Widescreen</PresentationFormat>
  <Paragraphs>126</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Arial</vt:lpstr>
      <vt:lpstr>SVM_Corporate</vt:lpstr>
      <vt:lpstr>Improving Survey Response Rates: The Effect of Embedded Questions in Web Survey Email Invitations</vt:lpstr>
      <vt:lpstr>Response Rates</vt:lpstr>
      <vt:lpstr>Literature Review</vt:lpstr>
      <vt:lpstr>Research Question</vt:lpstr>
      <vt:lpstr>Embedded Question </vt:lpstr>
      <vt:lpstr>Experiment Design</vt:lpstr>
      <vt:lpstr>Results – Improved email click rate</vt:lpstr>
      <vt:lpstr>Results – Improved survey completion rate</vt:lpstr>
      <vt:lpstr>Results – Small negative effect on survey drop-out rate</vt:lpstr>
      <vt:lpstr>Results – No effect on data quality</vt:lpstr>
      <vt:lpstr>Summary of Results</vt:lpstr>
      <vt:lpstr>Discussion</vt:lpstr>
      <vt:lpstr>Thank you</vt:lpstr>
    </vt:vector>
  </TitlesOfParts>
  <LinksUpToDate>false</LinksUpToDate>
  <SharedDoc>false</SharedDoc>
  <HyperlinksChanged>false</HyperlinksChanged>
  <AppVersion>15.0028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Designing the Best Survey Possible </dc:title>
  <cp:lastModifiedBy>Laura Wronski</cp:lastModifiedBy>
  <cp:revision>97</cp:revision>
  <cp:lastPrinted>2016-04-13T20:32:32Z</cp:lastPrinted>
  <dcterms:modified xsi:type="dcterms:W3CDTF">2016-12-02T01:12:29Z</dcterms:modified>
</cp:coreProperties>
</file>