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emf" ContentType="image/x-emf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7" r:id="rId3"/>
    <p:sldId id="273" r:id="rId4"/>
    <p:sldId id="270" r:id="rId5"/>
    <p:sldId id="269" r:id="rId6"/>
    <p:sldId id="258" r:id="rId7"/>
    <p:sldId id="260" r:id="rId8"/>
    <p:sldId id="275" r:id="rId9"/>
    <p:sldId id="274" r:id="rId10"/>
    <p:sldId id="263" r:id="rId11"/>
    <p:sldId id="261" r:id="rId12"/>
    <p:sldId id="289" r:id="rId13"/>
    <p:sldId id="277" r:id="rId14"/>
    <p:sldId id="278" r:id="rId15"/>
    <p:sldId id="282" r:id="rId16"/>
    <p:sldId id="279" r:id="rId17"/>
    <p:sldId id="283" r:id="rId18"/>
    <p:sldId id="280" r:id="rId19"/>
    <p:sldId id="285" r:id="rId20"/>
    <p:sldId id="284" r:id="rId21"/>
    <p:sldId id="281" r:id="rId22"/>
    <p:sldId id="264" r:id="rId23"/>
    <p:sldId id="276" r:id="rId24"/>
    <p:sldId id="265" r:id="rId25"/>
    <p:sldId id="266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65D00"/>
    <a:srgbClr val="FFFFFF"/>
    <a:srgbClr val="FFE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8" autoAdjust="0"/>
    <p:restoredTop sz="94966" autoAdjust="0"/>
  </p:normalViewPr>
  <p:slideViewPr>
    <p:cSldViewPr>
      <p:cViewPr>
        <p:scale>
          <a:sx n="103" d="100"/>
          <a:sy n="103" d="100"/>
        </p:scale>
        <p:origin x="352" y="6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ole.Buttermore\Documents\ARF%20FOQ\Repetition%20Analyses%200509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ole.Buttermore\Documents\ARF%20FOQ\Repetition%20Analyses%200509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ole.Buttermore\Documents\ARF%20FOQ\Repetition%20Analyses%200509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ole.Buttermore\Documents\ARF%20FOQ\Repetition%20Analyses%2005091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ole.Buttermore\Documents\ARF%20FOQ\Repetition%20Analyses%2005091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ole.Buttermore\Documents\ARF%20FOQ\Repetition%20Analyses%20050916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ole.Buttermore\Documents\ARF%20FOQ\Repetition%20Analyses%200509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Rank for total items endorsed</a:t>
            </a:r>
            <a:endParaRPr lang="en-US" dirty="0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0913812335958005"/>
          <c:y val="0.156482694106642"/>
          <c:w val="0.891643457762224"/>
          <c:h val="0.67397567820392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7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8"/>
            <c:invertIfNegative val="0"/>
            <c:bubble3D val="0"/>
            <c:spPr>
              <a:solidFill>
                <a:srgbClr val="002060"/>
              </a:solidFill>
            </c:spPr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'Order of Results Q1000'!$H$13:$I$21</c:f>
              <c:multiLvlStrCache>
                <c:ptCount val="9"/>
                <c:lvl>
                  <c:pt idx="0">
                    <c:v>1st</c:v>
                  </c:pt>
                  <c:pt idx="1">
                    <c:v>2nd</c:v>
                  </c:pt>
                  <c:pt idx="2">
                    <c:v>3rd</c:v>
                  </c:pt>
                  <c:pt idx="3">
                    <c:v>1st</c:v>
                  </c:pt>
                  <c:pt idx="4">
                    <c:v>2nd</c:v>
                  </c:pt>
                  <c:pt idx="5">
                    <c:v>3rd</c:v>
                  </c:pt>
                  <c:pt idx="6">
                    <c:v>1st</c:v>
                  </c:pt>
                  <c:pt idx="7">
                    <c:v>2nd</c:v>
                  </c:pt>
                  <c:pt idx="8">
                    <c:v>3rd</c:v>
                  </c:pt>
                </c:lvl>
                <c:lvl>
                  <c:pt idx="0">
                    <c:v>Combination Grid</c:v>
                  </c:pt>
                  <c:pt idx="3">
                    <c:v>Yes-No Grid</c:v>
                  </c:pt>
                  <c:pt idx="6">
                    <c:v>Multiple Response</c:v>
                  </c:pt>
                </c:lvl>
              </c:multiLvlStrCache>
            </c:multiLvlStrRef>
          </c:cat>
          <c:val>
            <c:numRef>
              <c:f>'Order of Results Q1000'!$J$13:$J$21</c:f>
              <c:numCache>
                <c:formatCode>General</c:formatCode>
                <c:ptCount val="9"/>
                <c:pt idx="0">
                  <c:v>51.0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50.0</c:v>
                </c:pt>
                <c:pt idx="5">
                  <c:v>1.0</c:v>
                </c:pt>
                <c:pt idx="6">
                  <c:v>0.0</c:v>
                </c:pt>
                <c:pt idx="7">
                  <c:v>1.0</c:v>
                </c:pt>
                <c:pt idx="8">
                  <c:v>50.0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6269984"/>
        <c:axId val="-2105724672"/>
      </c:barChart>
      <c:catAx>
        <c:axId val="-210626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05724672"/>
        <c:crosses val="autoZero"/>
        <c:auto val="1"/>
        <c:lblAlgn val="ctr"/>
        <c:lblOffset val="100"/>
        <c:noMultiLvlLbl val="0"/>
      </c:catAx>
      <c:valAx>
        <c:axId val="-2105724672"/>
        <c:scaling>
          <c:orientation val="minMax"/>
          <c:max val="52.0"/>
          <c:min val="0.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Number of studies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0626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Combination</a:t>
            </a:r>
            <a:r>
              <a:rPr lang="en-US" sz="1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Grid vs. Yes-No Grid</a:t>
            </a:r>
          </a:p>
        </c:rich>
      </c:tx>
      <c:layout>
        <c:manualLayout>
          <c:xMode val="edge"/>
          <c:yMode val="edge"/>
          <c:x val="0.0473109264119763"/>
          <c:y val="0.111111111111111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'Order of Results Q1000'!$J$24</c:f>
              <c:strCache>
                <c:ptCount val="1"/>
                <c:pt idx="0">
                  <c:v>Combo vs YN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val>
            <c:numRef>
              <c:f>'Order of Results Q1000'!$K$24:$BI$24</c:f>
              <c:numCache>
                <c:formatCode>General</c:formatCode>
                <c:ptCount val="51"/>
                <c:pt idx="0">
                  <c:v>0.669839730728102</c:v>
                </c:pt>
                <c:pt idx="1">
                  <c:v>0.702423945370506</c:v>
                </c:pt>
                <c:pt idx="2">
                  <c:v>0.397975252201278</c:v>
                </c:pt>
                <c:pt idx="3">
                  <c:v>0.637373401726077</c:v>
                </c:pt>
                <c:pt idx="4">
                  <c:v>0.348161953817449</c:v>
                </c:pt>
                <c:pt idx="5">
                  <c:v>0.348070427884274</c:v>
                </c:pt>
                <c:pt idx="6">
                  <c:v>0.402704221931598</c:v>
                </c:pt>
                <c:pt idx="7">
                  <c:v>0.43017355494486</c:v>
                </c:pt>
                <c:pt idx="8">
                  <c:v>0.349518666089917</c:v>
                </c:pt>
                <c:pt idx="9">
                  <c:v>0.400707910081992</c:v>
                </c:pt>
                <c:pt idx="10">
                  <c:v>0.42654108560133</c:v>
                </c:pt>
                <c:pt idx="11">
                  <c:v>0.474252104803456</c:v>
                </c:pt>
                <c:pt idx="12" formatCode="###0.0000">
                  <c:v>0.676415822544556</c:v>
                </c:pt>
                <c:pt idx="13">
                  <c:v>0.423326085745685</c:v>
                </c:pt>
                <c:pt idx="14">
                  <c:v>0.310587151104178</c:v>
                </c:pt>
                <c:pt idx="15">
                  <c:v>0.537037636521746</c:v>
                </c:pt>
                <c:pt idx="16">
                  <c:v>0.0393017830885944</c:v>
                </c:pt>
                <c:pt idx="17">
                  <c:v>0.497193066139673</c:v>
                </c:pt>
                <c:pt idx="18">
                  <c:v>0.809574255917126</c:v>
                </c:pt>
                <c:pt idx="19">
                  <c:v>0.738404000778841</c:v>
                </c:pt>
                <c:pt idx="20">
                  <c:v>0.190012370258698</c:v>
                </c:pt>
                <c:pt idx="21">
                  <c:v>0.565529524896714</c:v>
                </c:pt>
                <c:pt idx="22">
                  <c:v>0.464019116938579</c:v>
                </c:pt>
                <c:pt idx="23">
                  <c:v>0.341506233829554</c:v>
                </c:pt>
                <c:pt idx="24">
                  <c:v>0.45090267060275</c:v>
                </c:pt>
                <c:pt idx="25">
                  <c:v>0.232799966917111</c:v>
                </c:pt>
                <c:pt idx="26">
                  <c:v>0.233457194194621</c:v>
                </c:pt>
                <c:pt idx="27">
                  <c:v>0.148856726894964</c:v>
                </c:pt>
                <c:pt idx="28">
                  <c:v>0.464466152537499</c:v>
                </c:pt>
                <c:pt idx="29">
                  <c:v>0.38259063766632</c:v>
                </c:pt>
                <c:pt idx="30">
                  <c:v>0.459699443990469</c:v>
                </c:pt>
                <c:pt idx="31">
                  <c:v>0.619250423280757</c:v>
                </c:pt>
                <c:pt idx="32">
                  <c:v>0.632525869045602</c:v>
                </c:pt>
                <c:pt idx="33">
                  <c:v>0.191701762481692</c:v>
                </c:pt>
                <c:pt idx="34">
                  <c:v>0.282084143717713</c:v>
                </c:pt>
                <c:pt idx="35">
                  <c:v>0.694532561623071</c:v>
                </c:pt>
                <c:pt idx="36">
                  <c:v>0.468510195272256</c:v>
                </c:pt>
                <c:pt idx="37">
                  <c:v>0.536669459995781</c:v>
                </c:pt>
                <c:pt idx="38">
                  <c:v>0.262390105407082</c:v>
                </c:pt>
                <c:pt idx="39">
                  <c:v>0.375254637118684</c:v>
                </c:pt>
                <c:pt idx="40">
                  <c:v>0.404395188220398</c:v>
                </c:pt>
                <c:pt idx="41">
                  <c:v>0.518191309000232</c:v>
                </c:pt>
                <c:pt idx="42">
                  <c:v>0.485738091984859</c:v>
                </c:pt>
                <c:pt idx="43">
                  <c:v>0.458509025757351</c:v>
                </c:pt>
                <c:pt idx="44">
                  <c:v>0.516612179893302</c:v>
                </c:pt>
                <c:pt idx="45">
                  <c:v>0.338311346698752</c:v>
                </c:pt>
                <c:pt idx="46">
                  <c:v>0.268419853037105</c:v>
                </c:pt>
                <c:pt idx="47">
                  <c:v>0.376180544694348</c:v>
                </c:pt>
                <c:pt idx="48">
                  <c:v>0.328333077152742</c:v>
                </c:pt>
                <c:pt idx="49">
                  <c:v>0.576166572002814</c:v>
                </c:pt>
                <c:pt idx="50">
                  <c:v>0.435540260062406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9562848"/>
        <c:axId val="2126454720"/>
      </c:barChart>
      <c:lineChart>
        <c:grouping val="standard"/>
        <c:varyColors val="0"/>
        <c:ser>
          <c:idx val="5"/>
          <c:order val="1"/>
          <c:tx>
            <c:strRef>
              <c:f>'Order of Results Q1000'!$J$27</c:f>
              <c:strCache>
                <c:ptCount val="1"/>
                <c:pt idx="0">
                  <c:v>Avg Combo vs YN</c:v>
                </c:pt>
              </c:strCache>
            </c:strRef>
          </c:tx>
          <c:spPr>
            <a:ln w="12700">
              <a:solidFill>
                <a:srgbClr val="00B0F0"/>
              </a:solidFill>
              <a:prstDash val="dash"/>
            </a:ln>
          </c:spPr>
          <c:marker>
            <c:symbol val="none"/>
          </c:marker>
          <c:val>
            <c:numRef>
              <c:f>'Order of Results Q1000'!$K$27:$BI$27</c:f>
              <c:numCache>
                <c:formatCode>###0.0000</c:formatCode>
                <c:ptCount val="51"/>
                <c:pt idx="0">
                  <c:v>0.436670671206475</c:v>
                </c:pt>
                <c:pt idx="1">
                  <c:v>0.436670671206475</c:v>
                </c:pt>
                <c:pt idx="2">
                  <c:v>0.436670671206475</c:v>
                </c:pt>
                <c:pt idx="3">
                  <c:v>0.436670671206475</c:v>
                </c:pt>
                <c:pt idx="4">
                  <c:v>0.436670671206475</c:v>
                </c:pt>
                <c:pt idx="5">
                  <c:v>0.436670671206475</c:v>
                </c:pt>
                <c:pt idx="6">
                  <c:v>0.436670671206475</c:v>
                </c:pt>
                <c:pt idx="7">
                  <c:v>0.436670671206475</c:v>
                </c:pt>
                <c:pt idx="8">
                  <c:v>0.436670671206475</c:v>
                </c:pt>
                <c:pt idx="9">
                  <c:v>0.436670671206475</c:v>
                </c:pt>
                <c:pt idx="10">
                  <c:v>0.436670671206475</c:v>
                </c:pt>
                <c:pt idx="11">
                  <c:v>0.436670671206475</c:v>
                </c:pt>
                <c:pt idx="12">
                  <c:v>0.436670671206475</c:v>
                </c:pt>
                <c:pt idx="13">
                  <c:v>0.436670671206475</c:v>
                </c:pt>
                <c:pt idx="14">
                  <c:v>0.436670671206475</c:v>
                </c:pt>
                <c:pt idx="15">
                  <c:v>0.436670671206475</c:v>
                </c:pt>
                <c:pt idx="16">
                  <c:v>0.436670671206475</c:v>
                </c:pt>
                <c:pt idx="17">
                  <c:v>0.436670671206475</c:v>
                </c:pt>
                <c:pt idx="18">
                  <c:v>0.436670671206475</c:v>
                </c:pt>
                <c:pt idx="19">
                  <c:v>0.436670671206475</c:v>
                </c:pt>
                <c:pt idx="20">
                  <c:v>0.436670671206475</c:v>
                </c:pt>
                <c:pt idx="21">
                  <c:v>0.436670671206475</c:v>
                </c:pt>
                <c:pt idx="22">
                  <c:v>0.436670671206475</c:v>
                </c:pt>
                <c:pt idx="23">
                  <c:v>0.436670671206475</c:v>
                </c:pt>
                <c:pt idx="24">
                  <c:v>0.436670671206475</c:v>
                </c:pt>
                <c:pt idx="25">
                  <c:v>0.436670671206475</c:v>
                </c:pt>
                <c:pt idx="26">
                  <c:v>0.436670671206475</c:v>
                </c:pt>
                <c:pt idx="27">
                  <c:v>0.436670671206475</c:v>
                </c:pt>
                <c:pt idx="28">
                  <c:v>0.436670671206475</c:v>
                </c:pt>
                <c:pt idx="29">
                  <c:v>0.436670671206475</c:v>
                </c:pt>
                <c:pt idx="30">
                  <c:v>0.436670671206475</c:v>
                </c:pt>
                <c:pt idx="31">
                  <c:v>0.436670671206475</c:v>
                </c:pt>
                <c:pt idx="32">
                  <c:v>0.436670671206475</c:v>
                </c:pt>
                <c:pt idx="33">
                  <c:v>0.436670671206475</c:v>
                </c:pt>
                <c:pt idx="34">
                  <c:v>0.436670671206475</c:v>
                </c:pt>
                <c:pt idx="35">
                  <c:v>0.436670671206475</c:v>
                </c:pt>
                <c:pt idx="36">
                  <c:v>0.436670671206475</c:v>
                </c:pt>
                <c:pt idx="37">
                  <c:v>0.436670671206475</c:v>
                </c:pt>
                <c:pt idx="38">
                  <c:v>0.436670671206475</c:v>
                </c:pt>
                <c:pt idx="39">
                  <c:v>0.436670671206475</c:v>
                </c:pt>
                <c:pt idx="40">
                  <c:v>0.436670671206475</c:v>
                </c:pt>
                <c:pt idx="41">
                  <c:v>0.436670671206475</c:v>
                </c:pt>
                <c:pt idx="42">
                  <c:v>0.436670671206475</c:v>
                </c:pt>
                <c:pt idx="43">
                  <c:v>0.436670671206475</c:v>
                </c:pt>
                <c:pt idx="44">
                  <c:v>0.436670671206475</c:v>
                </c:pt>
                <c:pt idx="45">
                  <c:v>0.436670671206475</c:v>
                </c:pt>
                <c:pt idx="46">
                  <c:v>0.436670671206475</c:v>
                </c:pt>
                <c:pt idx="47">
                  <c:v>0.436670671206475</c:v>
                </c:pt>
                <c:pt idx="48">
                  <c:v>0.436670671206475</c:v>
                </c:pt>
                <c:pt idx="49">
                  <c:v>0.436670671206475</c:v>
                </c:pt>
                <c:pt idx="50">
                  <c:v>0.436670671206475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19562848"/>
        <c:axId val="2126454720"/>
      </c:lineChart>
      <c:catAx>
        <c:axId val="-2119562848"/>
        <c:scaling>
          <c:orientation val="minMax"/>
        </c:scaling>
        <c:delete val="0"/>
        <c:axPos val="b"/>
        <c:majorTickMark val="out"/>
        <c:minorTickMark val="none"/>
        <c:tickLblPos val="nextTo"/>
        <c:crossAx val="2126454720"/>
        <c:crosses val="autoZero"/>
        <c:auto val="1"/>
        <c:lblAlgn val="ctr"/>
        <c:lblOffset val="100"/>
        <c:noMultiLvlLbl val="0"/>
      </c:catAx>
      <c:valAx>
        <c:axId val="2126454720"/>
        <c:scaling>
          <c:orientation val="minMax"/>
          <c:max val="1.2"/>
          <c:min val="-0.2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2119562848"/>
        <c:crosses val="autoZero"/>
        <c:crossBetween val="between"/>
        <c:majorUnit val="0.4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Yes-No Grid vs. Multiple Response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0470717896374064"/>
          <c:y val="0.138888888888889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'Order of Results Q1000'!$J$23</c:f>
              <c:strCache>
                <c:ptCount val="1"/>
                <c:pt idx="0">
                  <c:v>YN vs MR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val>
            <c:numRef>
              <c:f>'Order of Results Q1000'!$K$23:$BI$23</c:f>
              <c:numCache>
                <c:formatCode>General</c:formatCode>
                <c:ptCount val="51"/>
                <c:pt idx="0">
                  <c:v>0.311467602913361</c:v>
                </c:pt>
                <c:pt idx="1">
                  <c:v>0.222586060340069</c:v>
                </c:pt>
                <c:pt idx="2">
                  <c:v>0.516183480970569</c:v>
                </c:pt>
                <c:pt idx="3">
                  <c:v>0.189547741189088</c:v>
                </c:pt>
                <c:pt idx="4">
                  <c:v>0.189665022370829</c:v>
                </c:pt>
                <c:pt idx="5">
                  <c:v>0.474482376131791</c:v>
                </c:pt>
                <c:pt idx="6">
                  <c:v>0.354642033364363</c:v>
                </c:pt>
                <c:pt idx="7">
                  <c:v>0.390442783465168</c:v>
                </c:pt>
                <c:pt idx="8">
                  <c:v>0.360270406149904</c:v>
                </c:pt>
                <c:pt idx="9">
                  <c:v>0.409014737428172</c:v>
                </c:pt>
                <c:pt idx="10">
                  <c:v>0.369278591002311</c:v>
                </c:pt>
                <c:pt idx="11">
                  <c:v>0.291211927150724</c:v>
                </c:pt>
                <c:pt idx="12" formatCode="###0.0000">
                  <c:v>0.155752686169221</c:v>
                </c:pt>
                <c:pt idx="13">
                  <c:v>0.182145982526718</c:v>
                </c:pt>
                <c:pt idx="14">
                  <c:v>0.338375310580564</c:v>
                </c:pt>
                <c:pt idx="15">
                  <c:v>-0.0873335016147125</c:v>
                </c:pt>
                <c:pt idx="16">
                  <c:v>0.482461472256637</c:v>
                </c:pt>
                <c:pt idx="17">
                  <c:v>0.181638100077673</c:v>
                </c:pt>
                <c:pt idx="18">
                  <c:v>0.329643257909052</c:v>
                </c:pt>
                <c:pt idx="19">
                  <c:v>0.2442599283683</c:v>
                </c:pt>
                <c:pt idx="20">
                  <c:v>0.851648724915785</c:v>
                </c:pt>
                <c:pt idx="21">
                  <c:v>0.159046149915906</c:v>
                </c:pt>
                <c:pt idx="22">
                  <c:v>0.214155921925934</c:v>
                </c:pt>
                <c:pt idx="23">
                  <c:v>0.418653136002004</c:v>
                </c:pt>
                <c:pt idx="24">
                  <c:v>0.679371490770837</c:v>
                </c:pt>
                <c:pt idx="25">
                  <c:v>0.327900123802245</c:v>
                </c:pt>
                <c:pt idx="26">
                  <c:v>0.354918187889991</c:v>
                </c:pt>
                <c:pt idx="27">
                  <c:v>0.579772737414755</c:v>
                </c:pt>
                <c:pt idx="28">
                  <c:v>0.400886881690026</c:v>
                </c:pt>
                <c:pt idx="29">
                  <c:v>0.374276638421325</c:v>
                </c:pt>
                <c:pt idx="30">
                  <c:v>0.377473240148765</c:v>
                </c:pt>
                <c:pt idx="31">
                  <c:v>0.332383095308009</c:v>
                </c:pt>
                <c:pt idx="32">
                  <c:v>0.249237631327466</c:v>
                </c:pt>
                <c:pt idx="33">
                  <c:v>0.35155993386329</c:v>
                </c:pt>
                <c:pt idx="34">
                  <c:v>0.303776351505692</c:v>
                </c:pt>
                <c:pt idx="35">
                  <c:v>0.301481714053373</c:v>
                </c:pt>
                <c:pt idx="36">
                  <c:v>0.165586231476568</c:v>
                </c:pt>
                <c:pt idx="37">
                  <c:v>0.426159683375916</c:v>
                </c:pt>
                <c:pt idx="38">
                  <c:v>0.290633377262485</c:v>
                </c:pt>
                <c:pt idx="39">
                  <c:v>0.462188005851569</c:v>
                </c:pt>
                <c:pt idx="40">
                  <c:v>0.538128365915873</c:v>
                </c:pt>
                <c:pt idx="41">
                  <c:v>0.405378350929706</c:v>
                </c:pt>
                <c:pt idx="42">
                  <c:v>0.501960025100192</c:v>
                </c:pt>
                <c:pt idx="43">
                  <c:v>0.525954534644118</c:v>
                </c:pt>
                <c:pt idx="44">
                  <c:v>0.33995491382159</c:v>
                </c:pt>
                <c:pt idx="45">
                  <c:v>0.301437627835276</c:v>
                </c:pt>
                <c:pt idx="46">
                  <c:v>0.575842928634448</c:v>
                </c:pt>
                <c:pt idx="47">
                  <c:v>0.340618375224708</c:v>
                </c:pt>
                <c:pt idx="48">
                  <c:v>0.271315016703564</c:v>
                </c:pt>
                <c:pt idx="49">
                  <c:v>0.22522609209233</c:v>
                </c:pt>
                <c:pt idx="50">
                  <c:v>0.136271730654677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6878592"/>
        <c:axId val="-2114922416"/>
      </c:barChart>
      <c:lineChart>
        <c:grouping val="standard"/>
        <c:varyColors val="0"/>
        <c:ser>
          <c:idx val="4"/>
          <c:order val="1"/>
          <c:tx>
            <c:strRef>
              <c:f>'Order of Results Q1000'!$J$26</c:f>
              <c:strCache>
                <c:ptCount val="1"/>
                <c:pt idx="0">
                  <c:v>Avg YN vs MR</c:v>
                </c:pt>
              </c:strCache>
            </c:strRef>
          </c:tx>
          <c:spPr>
            <a:ln w="12700">
              <a:solidFill>
                <a:srgbClr val="0070C0"/>
              </a:solidFill>
              <a:prstDash val="dash"/>
            </a:ln>
          </c:spPr>
          <c:marker>
            <c:symbol val="none"/>
          </c:marker>
          <c:val>
            <c:numRef>
              <c:f>'Order of Results Q1000'!$K$26:$BI$26</c:f>
              <c:numCache>
                <c:formatCode>###0.0000</c:formatCode>
                <c:ptCount val="51"/>
                <c:pt idx="0">
                  <c:v>0.342287169655652</c:v>
                </c:pt>
                <c:pt idx="1">
                  <c:v>0.342287169655652</c:v>
                </c:pt>
                <c:pt idx="2">
                  <c:v>0.342287169655652</c:v>
                </c:pt>
                <c:pt idx="3">
                  <c:v>0.342287169655652</c:v>
                </c:pt>
                <c:pt idx="4">
                  <c:v>0.342287169655652</c:v>
                </c:pt>
                <c:pt idx="5">
                  <c:v>0.342287169655652</c:v>
                </c:pt>
                <c:pt idx="6">
                  <c:v>0.342287169655652</c:v>
                </c:pt>
                <c:pt idx="7">
                  <c:v>0.342287169655652</c:v>
                </c:pt>
                <c:pt idx="8">
                  <c:v>0.342287169655652</c:v>
                </c:pt>
                <c:pt idx="9">
                  <c:v>0.342287169655652</c:v>
                </c:pt>
                <c:pt idx="10">
                  <c:v>0.342287169655652</c:v>
                </c:pt>
                <c:pt idx="11">
                  <c:v>0.342287169655652</c:v>
                </c:pt>
                <c:pt idx="12">
                  <c:v>0.342287169655652</c:v>
                </c:pt>
                <c:pt idx="13">
                  <c:v>0.342287169655652</c:v>
                </c:pt>
                <c:pt idx="14">
                  <c:v>0.342287169655652</c:v>
                </c:pt>
                <c:pt idx="15">
                  <c:v>0.342287169655652</c:v>
                </c:pt>
                <c:pt idx="16">
                  <c:v>0.342287169655652</c:v>
                </c:pt>
                <c:pt idx="17">
                  <c:v>0.342287169655652</c:v>
                </c:pt>
                <c:pt idx="18">
                  <c:v>0.342287169655652</c:v>
                </c:pt>
                <c:pt idx="19">
                  <c:v>0.342287169655652</c:v>
                </c:pt>
                <c:pt idx="20">
                  <c:v>0.342287169655652</c:v>
                </c:pt>
                <c:pt idx="21">
                  <c:v>0.342287169655652</c:v>
                </c:pt>
                <c:pt idx="22">
                  <c:v>0.342287169655652</c:v>
                </c:pt>
                <c:pt idx="23">
                  <c:v>0.342287169655652</c:v>
                </c:pt>
                <c:pt idx="24">
                  <c:v>0.342287169655652</c:v>
                </c:pt>
                <c:pt idx="25">
                  <c:v>0.342287169655652</c:v>
                </c:pt>
                <c:pt idx="26">
                  <c:v>0.342287169655652</c:v>
                </c:pt>
                <c:pt idx="27">
                  <c:v>0.342287169655652</c:v>
                </c:pt>
                <c:pt idx="28">
                  <c:v>0.342287169655652</c:v>
                </c:pt>
                <c:pt idx="29">
                  <c:v>0.342287169655652</c:v>
                </c:pt>
                <c:pt idx="30">
                  <c:v>0.342287169655652</c:v>
                </c:pt>
                <c:pt idx="31">
                  <c:v>0.342287169655652</c:v>
                </c:pt>
                <c:pt idx="32">
                  <c:v>0.342287169655652</c:v>
                </c:pt>
                <c:pt idx="33">
                  <c:v>0.342287169655652</c:v>
                </c:pt>
                <c:pt idx="34">
                  <c:v>0.342287169655652</c:v>
                </c:pt>
                <c:pt idx="35">
                  <c:v>0.342287169655652</c:v>
                </c:pt>
                <c:pt idx="36">
                  <c:v>0.342287169655652</c:v>
                </c:pt>
                <c:pt idx="37">
                  <c:v>0.342287169655652</c:v>
                </c:pt>
                <c:pt idx="38">
                  <c:v>0.342287169655652</c:v>
                </c:pt>
                <c:pt idx="39">
                  <c:v>0.342287169655652</c:v>
                </c:pt>
                <c:pt idx="40">
                  <c:v>0.342287169655652</c:v>
                </c:pt>
                <c:pt idx="41">
                  <c:v>0.342287169655652</c:v>
                </c:pt>
                <c:pt idx="42">
                  <c:v>0.342287169655652</c:v>
                </c:pt>
                <c:pt idx="43">
                  <c:v>0.342287169655652</c:v>
                </c:pt>
                <c:pt idx="44">
                  <c:v>0.342287169655652</c:v>
                </c:pt>
                <c:pt idx="45">
                  <c:v>0.342287169655652</c:v>
                </c:pt>
                <c:pt idx="46">
                  <c:v>0.342287169655652</c:v>
                </c:pt>
                <c:pt idx="47">
                  <c:v>0.342287169655652</c:v>
                </c:pt>
                <c:pt idx="48">
                  <c:v>0.342287169655652</c:v>
                </c:pt>
                <c:pt idx="49">
                  <c:v>0.342287169655652</c:v>
                </c:pt>
                <c:pt idx="50">
                  <c:v>0.342287169655652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6878592"/>
        <c:axId val="-2114922416"/>
      </c:lineChart>
      <c:catAx>
        <c:axId val="2126878592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4922416"/>
        <c:crosses val="autoZero"/>
        <c:auto val="1"/>
        <c:lblAlgn val="ctr"/>
        <c:lblOffset val="100"/>
        <c:noMultiLvlLbl val="0"/>
      </c:catAx>
      <c:valAx>
        <c:axId val="-2114922416"/>
        <c:scaling>
          <c:orientation val="minMax"/>
          <c:max val="1.2"/>
          <c:min val="-0.2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126878592"/>
        <c:crosses val="autoZero"/>
        <c:crossBetween val="between"/>
        <c:majorUnit val="0.4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Combination Grid vs. Multiple Response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0473032711188879"/>
          <c:y val="0.0555555555555555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'Order of Results Q1000'!$J$22</c:f>
              <c:strCache>
                <c:ptCount val="1"/>
                <c:pt idx="0">
                  <c:v>Combo vs MR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val>
            <c:numRef>
              <c:f>'Order of Results Q1000'!$K$22:$BI$22</c:f>
              <c:numCache>
                <c:formatCode>General</c:formatCode>
                <c:ptCount val="51"/>
                <c:pt idx="0">
                  <c:v>0.981307333641462</c:v>
                </c:pt>
                <c:pt idx="1">
                  <c:v>0.925010005710575</c:v>
                </c:pt>
                <c:pt idx="2">
                  <c:v>0.914158733171847</c:v>
                </c:pt>
                <c:pt idx="3">
                  <c:v>0.826921142915166</c:v>
                </c:pt>
                <c:pt idx="4">
                  <c:v>0.537826976188278</c:v>
                </c:pt>
                <c:pt idx="5">
                  <c:v>0.822552804016065</c:v>
                </c:pt>
                <c:pt idx="6">
                  <c:v>0.757346255295961</c:v>
                </c:pt>
                <c:pt idx="7">
                  <c:v>0.820616338410028</c:v>
                </c:pt>
                <c:pt idx="8">
                  <c:v>0.709789072239822</c:v>
                </c:pt>
                <c:pt idx="9">
                  <c:v>0.809722647510164</c:v>
                </c:pt>
                <c:pt idx="10">
                  <c:v>0.795819676603642</c:v>
                </c:pt>
                <c:pt idx="11">
                  <c:v>0.765464031954179</c:v>
                </c:pt>
                <c:pt idx="12" formatCode="###0.0000">
                  <c:v>0.832168508713777</c:v>
                </c:pt>
                <c:pt idx="13">
                  <c:v>0.605472068272402</c:v>
                </c:pt>
                <c:pt idx="14">
                  <c:v>0.648962461684742</c:v>
                </c:pt>
                <c:pt idx="15">
                  <c:v>0.449704134907033</c:v>
                </c:pt>
                <c:pt idx="16">
                  <c:v>0.521763255345231</c:v>
                </c:pt>
                <c:pt idx="17">
                  <c:v>0.678831166217345</c:v>
                </c:pt>
                <c:pt idx="18">
                  <c:v>1.139217513826179</c:v>
                </c:pt>
                <c:pt idx="19">
                  <c:v>0.982663929147141</c:v>
                </c:pt>
                <c:pt idx="20">
                  <c:v>1.041661095174482</c:v>
                </c:pt>
                <c:pt idx="21">
                  <c:v>0.72457567481262</c:v>
                </c:pt>
                <c:pt idx="22">
                  <c:v>0.678175038864514</c:v>
                </c:pt>
                <c:pt idx="23">
                  <c:v>0.760159369831558</c:v>
                </c:pt>
                <c:pt idx="24">
                  <c:v>1.130274161373587</c:v>
                </c:pt>
                <c:pt idx="25">
                  <c:v>0.560700090719356</c:v>
                </c:pt>
                <c:pt idx="26">
                  <c:v>0.588375382084612</c:v>
                </c:pt>
                <c:pt idx="27">
                  <c:v>0.728629464309719</c:v>
                </c:pt>
                <c:pt idx="28">
                  <c:v>0.865353034227526</c:v>
                </c:pt>
                <c:pt idx="29">
                  <c:v>0.756867276087645</c:v>
                </c:pt>
                <c:pt idx="30">
                  <c:v>0.837172684139234</c:v>
                </c:pt>
                <c:pt idx="31">
                  <c:v>0.951633518588766</c:v>
                </c:pt>
                <c:pt idx="32">
                  <c:v>0.881763500373068</c:v>
                </c:pt>
                <c:pt idx="33">
                  <c:v>0.543261696344982</c:v>
                </c:pt>
                <c:pt idx="34">
                  <c:v>0.585860495223404</c:v>
                </c:pt>
                <c:pt idx="35">
                  <c:v>0.996014275676444</c:v>
                </c:pt>
                <c:pt idx="36">
                  <c:v>0.634096426748824</c:v>
                </c:pt>
                <c:pt idx="37">
                  <c:v>0.962829143371697</c:v>
                </c:pt>
                <c:pt idx="38">
                  <c:v>0.553023482669567</c:v>
                </c:pt>
                <c:pt idx="39">
                  <c:v>0.837442642970253</c:v>
                </c:pt>
                <c:pt idx="40">
                  <c:v>0.942523554136271</c:v>
                </c:pt>
                <c:pt idx="41">
                  <c:v>0.923569659929938</c:v>
                </c:pt>
                <c:pt idx="42">
                  <c:v>0.987698117085051</c:v>
                </c:pt>
                <c:pt idx="43">
                  <c:v>0.984463560401469</c:v>
                </c:pt>
                <c:pt idx="44">
                  <c:v>0.856567093714892</c:v>
                </c:pt>
                <c:pt idx="45">
                  <c:v>0.639748974534028</c:v>
                </c:pt>
                <c:pt idx="46">
                  <c:v>0.844262781671553</c:v>
                </c:pt>
                <c:pt idx="47">
                  <c:v>0.716798919919055</c:v>
                </c:pt>
                <c:pt idx="48">
                  <c:v>0.599648093856306</c:v>
                </c:pt>
                <c:pt idx="49">
                  <c:v>0.801392664095144</c:v>
                </c:pt>
                <c:pt idx="50">
                  <c:v>0.571811990717083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6352144"/>
        <c:axId val="-2136350304"/>
      </c:barChart>
      <c:lineChart>
        <c:grouping val="standard"/>
        <c:varyColors val="0"/>
        <c:ser>
          <c:idx val="3"/>
          <c:order val="1"/>
          <c:tx>
            <c:strRef>
              <c:f>'Order of Results Q1000'!$J$25</c:f>
              <c:strCache>
                <c:ptCount val="1"/>
                <c:pt idx="0">
                  <c:v>Avg Combo vs MR</c:v>
                </c:pt>
              </c:strCache>
            </c:strRef>
          </c:tx>
          <c:spPr>
            <a:ln w="12700">
              <a:solidFill>
                <a:srgbClr val="002060"/>
              </a:solidFill>
              <a:prstDash val="dash"/>
            </a:ln>
          </c:spPr>
          <c:marker>
            <c:symbol val="none"/>
          </c:marker>
          <c:val>
            <c:numRef>
              <c:f>'Order of Results Q1000'!$K$25:$BI$25</c:f>
              <c:numCache>
                <c:formatCode>###0.0000</c:formatCode>
                <c:ptCount val="51"/>
                <c:pt idx="0">
                  <c:v>0.778957840862127</c:v>
                </c:pt>
                <c:pt idx="1">
                  <c:v>0.778957840862127</c:v>
                </c:pt>
                <c:pt idx="2">
                  <c:v>0.778957840862127</c:v>
                </c:pt>
                <c:pt idx="3">
                  <c:v>0.778957840862127</c:v>
                </c:pt>
                <c:pt idx="4">
                  <c:v>0.778957840862127</c:v>
                </c:pt>
                <c:pt idx="5">
                  <c:v>0.778957840862127</c:v>
                </c:pt>
                <c:pt idx="6">
                  <c:v>0.778957840862127</c:v>
                </c:pt>
                <c:pt idx="7">
                  <c:v>0.778957840862127</c:v>
                </c:pt>
                <c:pt idx="8">
                  <c:v>0.778957840862127</c:v>
                </c:pt>
                <c:pt idx="9">
                  <c:v>0.778957840862127</c:v>
                </c:pt>
                <c:pt idx="10">
                  <c:v>0.778957840862127</c:v>
                </c:pt>
                <c:pt idx="11">
                  <c:v>0.778957840862127</c:v>
                </c:pt>
                <c:pt idx="12">
                  <c:v>0.778957840862127</c:v>
                </c:pt>
                <c:pt idx="13">
                  <c:v>0.778957840862127</c:v>
                </c:pt>
                <c:pt idx="14">
                  <c:v>0.778957840862127</c:v>
                </c:pt>
                <c:pt idx="15">
                  <c:v>0.778957840862127</c:v>
                </c:pt>
                <c:pt idx="16">
                  <c:v>0.778957840862127</c:v>
                </c:pt>
                <c:pt idx="17">
                  <c:v>0.778957840862127</c:v>
                </c:pt>
                <c:pt idx="18">
                  <c:v>0.778957840862127</c:v>
                </c:pt>
                <c:pt idx="19">
                  <c:v>0.778957840862127</c:v>
                </c:pt>
                <c:pt idx="20">
                  <c:v>0.778957840862127</c:v>
                </c:pt>
                <c:pt idx="21">
                  <c:v>0.778957840862127</c:v>
                </c:pt>
                <c:pt idx="22">
                  <c:v>0.778957840862127</c:v>
                </c:pt>
                <c:pt idx="23">
                  <c:v>0.778957840862127</c:v>
                </c:pt>
                <c:pt idx="24">
                  <c:v>0.778957840862127</c:v>
                </c:pt>
                <c:pt idx="25">
                  <c:v>0.778957840862127</c:v>
                </c:pt>
                <c:pt idx="26">
                  <c:v>0.778957840862127</c:v>
                </c:pt>
                <c:pt idx="27">
                  <c:v>0.778957840862127</c:v>
                </c:pt>
                <c:pt idx="28">
                  <c:v>0.778957840862127</c:v>
                </c:pt>
                <c:pt idx="29">
                  <c:v>0.778957840862127</c:v>
                </c:pt>
                <c:pt idx="30">
                  <c:v>0.778957840862127</c:v>
                </c:pt>
                <c:pt idx="31">
                  <c:v>0.778957840862127</c:v>
                </c:pt>
                <c:pt idx="32">
                  <c:v>0.778957840862127</c:v>
                </c:pt>
                <c:pt idx="33">
                  <c:v>0.778957840862127</c:v>
                </c:pt>
                <c:pt idx="34">
                  <c:v>0.778957840862127</c:v>
                </c:pt>
                <c:pt idx="35">
                  <c:v>0.778957840862127</c:v>
                </c:pt>
                <c:pt idx="36">
                  <c:v>0.778957840862127</c:v>
                </c:pt>
                <c:pt idx="37">
                  <c:v>0.778957840862127</c:v>
                </c:pt>
                <c:pt idx="38">
                  <c:v>0.778957840862127</c:v>
                </c:pt>
                <c:pt idx="39">
                  <c:v>0.778957840862127</c:v>
                </c:pt>
                <c:pt idx="40">
                  <c:v>0.778957840862127</c:v>
                </c:pt>
                <c:pt idx="41">
                  <c:v>0.778957840862127</c:v>
                </c:pt>
                <c:pt idx="42">
                  <c:v>0.778957840862127</c:v>
                </c:pt>
                <c:pt idx="43">
                  <c:v>0.778957840862127</c:v>
                </c:pt>
                <c:pt idx="44">
                  <c:v>0.778957840862127</c:v>
                </c:pt>
                <c:pt idx="45">
                  <c:v>0.778957840862127</c:v>
                </c:pt>
                <c:pt idx="46">
                  <c:v>0.778957840862127</c:v>
                </c:pt>
                <c:pt idx="47">
                  <c:v>0.778957840862127</c:v>
                </c:pt>
                <c:pt idx="48">
                  <c:v>0.778957840862127</c:v>
                </c:pt>
                <c:pt idx="49">
                  <c:v>0.778957840862127</c:v>
                </c:pt>
                <c:pt idx="50">
                  <c:v>0.778957840862127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6352144"/>
        <c:axId val="-2136350304"/>
      </c:lineChart>
      <c:catAx>
        <c:axId val="-213635214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6350304"/>
        <c:crosses val="autoZero"/>
        <c:auto val="1"/>
        <c:lblAlgn val="ctr"/>
        <c:lblOffset val="100"/>
        <c:noMultiLvlLbl val="0"/>
      </c:catAx>
      <c:valAx>
        <c:axId val="-2136350304"/>
        <c:scaling>
          <c:orientation val="minMax"/>
          <c:max val="1.2"/>
          <c:min val="-0.2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2136352144"/>
        <c:crosses val="autoZero"/>
        <c:crossBetween val="between"/>
        <c:majorUnit val="0.4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Rank</a:t>
            </a:r>
            <a:r>
              <a:rPr lang="en-US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for Likelihood of Purchase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0554256585982308"/>
          <c:y val="0.146758210101786"/>
          <c:w val="0.927599032759794"/>
          <c:h val="0.67599257409896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9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15"/>
            <c:invertIfNegative val="0"/>
            <c:bubble3D val="0"/>
            <c:spPr>
              <a:solidFill>
                <a:srgbClr val="002060"/>
              </a:solidFill>
            </c:spPr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'Order of Results Q1825'!$H$13:$I$28</c:f>
              <c:multiLvlStrCache>
                <c:ptCount val="16"/>
                <c:lvl>
                  <c:pt idx="0">
                    <c:v>1st</c:v>
                  </c:pt>
                  <c:pt idx="1">
                    <c:v>2nd</c:v>
                  </c:pt>
                  <c:pt idx="2">
                    <c:v>3rd</c:v>
                  </c:pt>
                  <c:pt idx="3">
                    <c:v>4th</c:v>
                  </c:pt>
                  <c:pt idx="4">
                    <c:v>1st</c:v>
                  </c:pt>
                  <c:pt idx="5">
                    <c:v>2nd</c:v>
                  </c:pt>
                  <c:pt idx="6">
                    <c:v>3rd</c:v>
                  </c:pt>
                  <c:pt idx="7">
                    <c:v>4th</c:v>
                  </c:pt>
                  <c:pt idx="8">
                    <c:v>1st</c:v>
                  </c:pt>
                  <c:pt idx="9">
                    <c:v>2nd</c:v>
                  </c:pt>
                  <c:pt idx="10">
                    <c:v>3rd</c:v>
                  </c:pt>
                  <c:pt idx="11">
                    <c:v>4th</c:v>
                  </c:pt>
                  <c:pt idx="12">
                    <c:v>1st</c:v>
                  </c:pt>
                  <c:pt idx="13">
                    <c:v>2nd</c:v>
                  </c:pt>
                  <c:pt idx="14">
                    <c:v>3rd</c:v>
                  </c:pt>
                  <c:pt idx="15">
                    <c:v>4th</c:v>
                  </c:pt>
                </c:lvl>
                <c:lvl>
                  <c:pt idx="0">
                    <c:v>OneSurface Paint</c:v>
                  </c:pt>
                  <c:pt idx="4">
                    <c:v>Soup-to-Go</c:v>
                  </c:pt>
                  <c:pt idx="8">
                    <c:v>Unbeatable Luggage</c:v>
                  </c:pt>
                  <c:pt idx="12">
                    <c:v>Energy-on-Demand</c:v>
                  </c:pt>
                </c:lvl>
              </c:multiLvlStrCache>
            </c:multiLvlStrRef>
          </c:cat>
          <c:val>
            <c:numRef>
              <c:f>'Order of Results Q1825'!$J$13:$J$28</c:f>
              <c:numCache>
                <c:formatCode>General</c:formatCode>
                <c:ptCount val="16"/>
                <c:pt idx="0">
                  <c:v>51.0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49.0</c:v>
                </c:pt>
                <c:pt idx="6">
                  <c:v>2.0</c:v>
                </c:pt>
                <c:pt idx="7">
                  <c:v>0.0</c:v>
                </c:pt>
                <c:pt idx="8">
                  <c:v>0.0</c:v>
                </c:pt>
                <c:pt idx="9">
                  <c:v>2.0</c:v>
                </c:pt>
                <c:pt idx="10">
                  <c:v>45.0</c:v>
                </c:pt>
                <c:pt idx="11">
                  <c:v>4.0</c:v>
                </c:pt>
                <c:pt idx="12">
                  <c:v>0.0</c:v>
                </c:pt>
                <c:pt idx="13">
                  <c:v>0.0</c:v>
                </c:pt>
                <c:pt idx="14">
                  <c:v>4.0</c:v>
                </c:pt>
                <c:pt idx="15">
                  <c:v>47.0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0595120"/>
        <c:axId val="-2117624816"/>
      </c:barChart>
      <c:catAx>
        <c:axId val="2070595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7624816"/>
        <c:crosses val="autoZero"/>
        <c:auto val="1"/>
        <c:lblAlgn val="ctr"/>
        <c:lblOffset val="100"/>
        <c:noMultiLvlLbl val="0"/>
      </c:catAx>
      <c:valAx>
        <c:axId val="-2117624816"/>
        <c:scaling>
          <c:orientation val="minMax"/>
          <c:max val="52.0"/>
          <c:min val="0.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Number of Studies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70595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Correlation between Mean Sample Ratings</a:t>
            </a:r>
            <a:r>
              <a:rPr lang="en-US" baseline="0" dirty="0" smtClean="0"/>
              <a:t> &amp; Mean Overall Ratings</a:t>
            </a:r>
            <a:endParaRPr lang="en-US" dirty="0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0517142996014387"/>
          <c:y val="0.11263805307779"/>
          <c:w val="0.931310391756586"/>
          <c:h val="0.79362329942620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</c:spPr>
          <c:invertIfNegative val="0"/>
          <c:val>
            <c:numRef>
              <c:f>'Order of Results Q2040'!$J$90:$J$140</c:f>
              <c:numCache>
                <c:formatCode>General</c:formatCode>
                <c:ptCount val="51"/>
                <c:pt idx="0">
                  <c:v>0.971982621990356</c:v>
                </c:pt>
                <c:pt idx="1">
                  <c:v>0.974305799539392</c:v>
                </c:pt>
                <c:pt idx="2">
                  <c:v>0.973630382032509</c:v>
                </c:pt>
                <c:pt idx="3">
                  <c:v>0.970245250716895</c:v>
                </c:pt>
                <c:pt idx="4">
                  <c:v>0.973237057715187</c:v>
                </c:pt>
                <c:pt idx="5">
                  <c:v>0.986505688735351</c:v>
                </c:pt>
                <c:pt idx="6">
                  <c:v>0.967951207341043</c:v>
                </c:pt>
                <c:pt idx="7">
                  <c:v>0.977723676624473</c:v>
                </c:pt>
                <c:pt idx="8">
                  <c:v>0.978229191044217</c:v>
                </c:pt>
                <c:pt idx="9">
                  <c:v>0.942110953915337</c:v>
                </c:pt>
                <c:pt idx="10">
                  <c:v>0.98091346396559</c:v>
                </c:pt>
                <c:pt idx="11">
                  <c:v>0.970731109362324</c:v>
                </c:pt>
                <c:pt idx="12">
                  <c:v>0.969889200624257</c:v>
                </c:pt>
                <c:pt idx="13">
                  <c:v>0.970345932694494</c:v>
                </c:pt>
                <c:pt idx="14">
                  <c:v>0.970565139810097</c:v>
                </c:pt>
                <c:pt idx="15">
                  <c:v>0.851337797363609</c:v>
                </c:pt>
                <c:pt idx="16">
                  <c:v>0.933167507637453</c:v>
                </c:pt>
                <c:pt idx="17">
                  <c:v>0.965780959405221</c:v>
                </c:pt>
                <c:pt idx="18">
                  <c:v>0.919860378628867</c:v>
                </c:pt>
                <c:pt idx="19">
                  <c:v>0.929546408584294</c:v>
                </c:pt>
                <c:pt idx="20">
                  <c:v>0.957505232466338</c:v>
                </c:pt>
                <c:pt idx="21">
                  <c:v>0.961156490473995</c:v>
                </c:pt>
                <c:pt idx="22">
                  <c:v>0.969258703671716</c:v>
                </c:pt>
                <c:pt idx="23">
                  <c:v>0.982384489524007</c:v>
                </c:pt>
                <c:pt idx="24">
                  <c:v>0.907288256660513</c:v>
                </c:pt>
                <c:pt idx="25">
                  <c:v>0.933302885853869</c:v>
                </c:pt>
                <c:pt idx="26">
                  <c:v>0.971132974018853</c:v>
                </c:pt>
                <c:pt idx="27">
                  <c:v>0.963843878106992</c:v>
                </c:pt>
                <c:pt idx="28">
                  <c:v>0.968338780318862</c:v>
                </c:pt>
                <c:pt idx="29">
                  <c:v>0.970258451423393</c:v>
                </c:pt>
                <c:pt idx="30">
                  <c:v>0.96944314657402</c:v>
                </c:pt>
                <c:pt idx="31">
                  <c:v>0.959760789720095</c:v>
                </c:pt>
                <c:pt idx="32">
                  <c:v>0.985396295937748</c:v>
                </c:pt>
                <c:pt idx="33">
                  <c:v>0.95720944454838</c:v>
                </c:pt>
                <c:pt idx="34">
                  <c:v>0.974662484829147</c:v>
                </c:pt>
                <c:pt idx="35">
                  <c:v>0.975712340789681</c:v>
                </c:pt>
                <c:pt idx="36">
                  <c:v>0.957369844768228</c:v>
                </c:pt>
                <c:pt idx="37">
                  <c:v>0.918356276957677</c:v>
                </c:pt>
                <c:pt idx="38">
                  <c:v>0.964072778597836</c:v>
                </c:pt>
                <c:pt idx="39">
                  <c:v>0.970199104469434</c:v>
                </c:pt>
                <c:pt idx="40">
                  <c:v>0.970359887763438</c:v>
                </c:pt>
                <c:pt idx="41">
                  <c:v>0.971419972740098</c:v>
                </c:pt>
                <c:pt idx="42">
                  <c:v>0.980953053501487</c:v>
                </c:pt>
                <c:pt idx="43">
                  <c:v>0.975731356162867</c:v>
                </c:pt>
                <c:pt idx="44">
                  <c:v>0.982134152541835</c:v>
                </c:pt>
                <c:pt idx="45">
                  <c:v>0.959677094938062</c:v>
                </c:pt>
                <c:pt idx="46">
                  <c:v>0.979678302374021</c:v>
                </c:pt>
                <c:pt idx="47">
                  <c:v>0.973993218177795</c:v>
                </c:pt>
                <c:pt idx="48">
                  <c:v>0.958625259375846</c:v>
                </c:pt>
                <c:pt idx="49">
                  <c:v>0.97746336304933</c:v>
                </c:pt>
                <c:pt idx="50">
                  <c:v>0.968989240567493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1805696"/>
        <c:axId val="-2113178576"/>
      </c:barChart>
      <c:catAx>
        <c:axId val="-213180569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178576"/>
        <c:crosses val="autoZero"/>
        <c:auto val="1"/>
        <c:lblAlgn val="ctr"/>
        <c:lblOffset val="100"/>
        <c:noMultiLvlLbl val="0"/>
      </c:catAx>
      <c:valAx>
        <c:axId val="-21131785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21318056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Average Brand</a:t>
            </a:r>
            <a:r>
              <a:rPr lang="en-US" baseline="0" dirty="0" smtClean="0"/>
              <a:t> Ratings for 51 Samples</a:t>
            </a:r>
            <a:endParaRPr lang="en-US" dirty="0"/>
          </a:p>
        </c:rich>
      </c:tx>
      <c:layout>
        <c:manualLayout>
          <c:xMode val="edge"/>
          <c:yMode val="edge"/>
          <c:x val="0.278946728881112"/>
          <c:y val="0.0449017773620206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399935598327987"/>
          <c:y val="0.1350889417588"/>
          <c:w val="0.943031131525226"/>
          <c:h val="0.580975081575982"/>
        </c:manualLayout>
      </c:layout>
      <c:lineChart>
        <c:grouping val="standard"/>
        <c:varyColors val="0"/>
        <c:ser>
          <c:idx val="1"/>
          <c:order val="1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Sheet13!$B$5:$AB$5</c:f>
              <c:numCache>
                <c:formatCode>###0.0000</c:formatCode>
                <c:ptCount val="27"/>
                <c:pt idx="0">
                  <c:v>39.5914909876162</c:v>
                </c:pt>
                <c:pt idx="1">
                  <c:v>43.73154792974456</c:v>
                </c:pt>
                <c:pt idx="2">
                  <c:v>46.81267910395142</c:v>
                </c:pt>
                <c:pt idx="3">
                  <c:v>49.29519041508161</c:v>
                </c:pt>
                <c:pt idx="4">
                  <c:v>51.56380464971271</c:v>
                </c:pt>
                <c:pt idx="5">
                  <c:v>56.88587267779653</c:v>
                </c:pt>
                <c:pt idx="6">
                  <c:v>56.28384560627833</c:v>
                </c:pt>
                <c:pt idx="7">
                  <c:v>58.18694942590174</c:v>
                </c:pt>
                <c:pt idx="8">
                  <c:v>59.78697027580476</c:v>
                </c:pt>
                <c:pt idx="9">
                  <c:v>58.01624330420925</c:v>
                </c:pt>
                <c:pt idx="10">
                  <c:v>61.22086877627502</c:v>
                </c:pt>
                <c:pt idx="11">
                  <c:v>58.54600412962908</c:v>
                </c:pt>
                <c:pt idx="12">
                  <c:v>63.80702630115664</c:v>
                </c:pt>
                <c:pt idx="13">
                  <c:v>60.28494758913796</c:v>
                </c:pt>
                <c:pt idx="14">
                  <c:v>61.53386345761671</c:v>
                </c:pt>
                <c:pt idx="15">
                  <c:v>66.55887472516505</c:v>
                </c:pt>
                <c:pt idx="16">
                  <c:v>65.49366507504456</c:v>
                </c:pt>
                <c:pt idx="17">
                  <c:v>69.5994001939211</c:v>
                </c:pt>
                <c:pt idx="18">
                  <c:v>65.18712215880359</c:v>
                </c:pt>
                <c:pt idx="19">
                  <c:v>65.57417530307688</c:v>
                </c:pt>
                <c:pt idx="20">
                  <c:v>62.11752056897783</c:v>
                </c:pt>
                <c:pt idx="21">
                  <c:v>64.17806362517528</c:v>
                </c:pt>
                <c:pt idx="22">
                  <c:v>69.16635618613674</c:v>
                </c:pt>
                <c:pt idx="23">
                  <c:v>72.46205070826597</c:v>
                </c:pt>
                <c:pt idx="24">
                  <c:v>71.3169528049174</c:v>
                </c:pt>
                <c:pt idx="25">
                  <c:v>70.99375173924632</c:v>
                </c:pt>
                <c:pt idx="26">
                  <c:v>78.52291592947945</c:v>
                </c:pt>
              </c:numCache>
            </c:numRef>
          </c:val>
          <c:smooth val="0"/>
        </c:ser>
        <c:ser>
          <c:idx val="2"/>
          <c:order val="2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Sheet13!$B$6:$AB$6</c:f>
              <c:numCache>
                <c:formatCode>###0.0000</c:formatCode>
                <c:ptCount val="27"/>
                <c:pt idx="0">
                  <c:v>40.67622469563359</c:v>
                </c:pt>
                <c:pt idx="1">
                  <c:v>47.08835015503736</c:v>
                </c:pt>
                <c:pt idx="2">
                  <c:v>44.2141901554247</c:v>
                </c:pt>
                <c:pt idx="3">
                  <c:v>53.51341729599005</c:v>
                </c:pt>
                <c:pt idx="4">
                  <c:v>53.76644085311995</c:v>
                </c:pt>
                <c:pt idx="5">
                  <c:v>55.18377070636483</c:v>
                </c:pt>
                <c:pt idx="6">
                  <c:v>57.39037678582472</c:v>
                </c:pt>
                <c:pt idx="7">
                  <c:v>55.07845706917846</c:v>
                </c:pt>
                <c:pt idx="8">
                  <c:v>57.78446603575312</c:v>
                </c:pt>
                <c:pt idx="9">
                  <c:v>62.9637690751182</c:v>
                </c:pt>
                <c:pt idx="10">
                  <c:v>58.62159883430533</c:v>
                </c:pt>
                <c:pt idx="11">
                  <c:v>66.45781812562758</c:v>
                </c:pt>
                <c:pt idx="12">
                  <c:v>58.7753978118981</c:v>
                </c:pt>
                <c:pt idx="13">
                  <c:v>61.96772966141365</c:v>
                </c:pt>
                <c:pt idx="14">
                  <c:v>64.99539299987638</c:v>
                </c:pt>
                <c:pt idx="15">
                  <c:v>61.4572624401204</c:v>
                </c:pt>
                <c:pt idx="16">
                  <c:v>63.71147049914384</c:v>
                </c:pt>
                <c:pt idx="17">
                  <c:v>66.60312239941989</c:v>
                </c:pt>
                <c:pt idx="18">
                  <c:v>64.12778688040817</c:v>
                </c:pt>
                <c:pt idx="19">
                  <c:v>65.42638016418647</c:v>
                </c:pt>
                <c:pt idx="20">
                  <c:v>68.00370457843076</c:v>
                </c:pt>
                <c:pt idx="21">
                  <c:v>68.67538021492494</c:v>
                </c:pt>
                <c:pt idx="22">
                  <c:v>70.85166633654964</c:v>
                </c:pt>
                <c:pt idx="23">
                  <c:v>72.43049574842025</c:v>
                </c:pt>
                <c:pt idx="24">
                  <c:v>69.99235257637875</c:v>
                </c:pt>
                <c:pt idx="25">
                  <c:v>70.7476700536105</c:v>
                </c:pt>
                <c:pt idx="26">
                  <c:v>77.21192007728993</c:v>
                </c:pt>
              </c:numCache>
            </c:numRef>
          </c:val>
          <c:smooth val="0"/>
        </c:ser>
        <c:ser>
          <c:idx val="3"/>
          <c:order val="3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Sheet13!$B$7:$AB$7</c:f>
              <c:numCache>
                <c:formatCode>###0.0000</c:formatCode>
                <c:ptCount val="27"/>
                <c:pt idx="0">
                  <c:v>41.02239682343665</c:v>
                </c:pt>
                <c:pt idx="1">
                  <c:v>43.66715530352425</c:v>
                </c:pt>
                <c:pt idx="2">
                  <c:v>47.416090488516</c:v>
                </c:pt>
                <c:pt idx="3">
                  <c:v>51.37420275965142</c:v>
                </c:pt>
                <c:pt idx="4">
                  <c:v>54.04615241760087</c:v>
                </c:pt>
                <c:pt idx="5">
                  <c:v>58.3451114609461</c:v>
                </c:pt>
                <c:pt idx="6">
                  <c:v>56.55705365592743</c:v>
                </c:pt>
                <c:pt idx="7">
                  <c:v>54.30351154463639</c:v>
                </c:pt>
                <c:pt idx="8">
                  <c:v>58.49425387797127</c:v>
                </c:pt>
                <c:pt idx="9">
                  <c:v>61.55148768316504</c:v>
                </c:pt>
                <c:pt idx="10">
                  <c:v>58.55228850861938</c:v>
                </c:pt>
                <c:pt idx="11">
                  <c:v>61.92951799414057</c:v>
                </c:pt>
                <c:pt idx="12">
                  <c:v>64.09792223223377</c:v>
                </c:pt>
                <c:pt idx="13">
                  <c:v>67.23782606418822</c:v>
                </c:pt>
                <c:pt idx="14">
                  <c:v>59.78531616787802</c:v>
                </c:pt>
                <c:pt idx="15">
                  <c:v>66.06690903962315</c:v>
                </c:pt>
                <c:pt idx="16">
                  <c:v>60.87576577768252</c:v>
                </c:pt>
                <c:pt idx="17">
                  <c:v>65.1652166047575</c:v>
                </c:pt>
                <c:pt idx="18">
                  <c:v>64.74974157286711</c:v>
                </c:pt>
                <c:pt idx="19">
                  <c:v>66.37469827404581</c:v>
                </c:pt>
                <c:pt idx="20">
                  <c:v>66.28174161879032</c:v>
                </c:pt>
                <c:pt idx="21">
                  <c:v>65.89337924306638</c:v>
                </c:pt>
                <c:pt idx="22">
                  <c:v>68.7309622617531</c:v>
                </c:pt>
                <c:pt idx="23">
                  <c:v>67.07502958389111</c:v>
                </c:pt>
                <c:pt idx="24">
                  <c:v>69.95583633588257</c:v>
                </c:pt>
                <c:pt idx="25">
                  <c:v>71.14388938644589</c:v>
                </c:pt>
                <c:pt idx="26">
                  <c:v>80.40450315372891</c:v>
                </c:pt>
              </c:numCache>
            </c:numRef>
          </c:val>
          <c:smooth val="0"/>
        </c:ser>
        <c:ser>
          <c:idx val="4"/>
          <c:order val="4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Sheet13!$B$8:$AB$8</c:f>
              <c:numCache>
                <c:formatCode>###0.0000</c:formatCode>
                <c:ptCount val="27"/>
                <c:pt idx="0">
                  <c:v>39.03470515893277</c:v>
                </c:pt>
                <c:pt idx="1">
                  <c:v>41.08344258534179</c:v>
                </c:pt>
                <c:pt idx="2">
                  <c:v>49.65327121801326</c:v>
                </c:pt>
                <c:pt idx="3">
                  <c:v>50.20025933633906</c:v>
                </c:pt>
                <c:pt idx="4">
                  <c:v>57.47904159933648</c:v>
                </c:pt>
                <c:pt idx="5">
                  <c:v>60.73815594094985</c:v>
                </c:pt>
                <c:pt idx="6">
                  <c:v>55.11267680496169</c:v>
                </c:pt>
                <c:pt idx="7">
                  <c:v>59.99027984454011</c:v>
                </c:pt>
                <c:pt idx="8">
                  <c:v>57.40083567177427</c:v>
                </c:pt>
                <c:pt idx="9">
                  <c:v>61.60848998197551</c:v>
                </c:pt>
                <c:pt idx="10">
                  <c:v>58.50758888514428</c:v>
                </c:pt>
                <c:pt idx="11">
                  <c:v>64.51998954812474</c:v>
                </c:pt>
                <c:pt idx="12">
                  <c:v>62.39573469389966</c:v>
                </c:pt>
                <c:pt idx="13">
                  <c:v>63.50358510767228</c:v>
                </c:pt>
                <c:pt idx="14">
                  <c:v>64.2660349523112</c:v>
                </c:pt>
                <c:pt idx="15">
                  <c:v>60.93539826024992</c:v>
                </c:pt>
                <c:pt idx="16">
                  <c:v>64.53298350000004</c:v>
                </c:pt>
                <c:pt idx="17">
                  <c:v>64.30879573628538</c:v>
                </c:pt>
                <c:pt idx="18">
                  <c:v>64.00112007165813</c:v>
                </c:pt>
                <c:pt idx="19">
                  <c:v>67.95892558328222</c:v>
                </c:pt>
                <c:pt idx="20">
                  <c:v>65.54284582368408</c:v>
                </c:pt>
                <c:pt idx="21">
                  <c:v>66.59699413620989</c:v>
                </c:pt>
                <c:pt idx="22">
                  <c:v>69.31167379541203</c:v>
                </c:pt>
                <c:pt idx="23">
                  <c:v>70.33784874816251</c:v>
                </c:pt>
                <c:pt idx="24">
                  <c:v>69.14561701103469</c:v>
                </c:pt>
                <c:pt idx="25">
                  <c:v>73.37227077395075</c:v>
                </c:pt>
                <c:pt idx="26">
                  <c:v>79.04595491141586</c:v>
                </c:pt>
              </c:numCache>
            </c:numRef>
          </c:val>
          <c:smooth val="0"/>
        </c:ser>
        <c:ser>
          <c:idx val="5"/>
          <c:order val="5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Sheet13!$B$9:$AB$9</c:f>
              <c:numCache>
                <c:formatCode>###0.0000</c:formatCode>
                <c:ptCount val="27"/>
                <c:pt idx="0">
                  <c:v>37.19781245601639</c:v>
                </c:pt>
                <c:pt idx="1">
                  <c:v>42.4522427380014</c:v>
                </c:pt>
                <c:pt idx="2">
                  <c:v>45.56314883053846</c:v>
                </c:pt>
                <c:pt idx="3">
                  <c:v>51.42406750007073</c:v>
                </c:pt>
                <c:pt idx="4">
                  <c:v>52.62329895957545</c:v>
                </c:pt>
                <c:pt idx="5">
                  <c:v>54.39710656775735</c:v>
                </c:pt>
                <c:pt idx="6">
                  <c:v>55.042677105234</c:v>
                </c:pt>
                <c:pt idx="7">
                  <c:v>56.70754382316537</c:v>
                </c:pt>
                <c:pt idx="8">
                  <c:v>56.63847421567442</c:v>
                </c:pt>
                <c:pt idx="9">
                  <c:v>58.29895158459044</c:v>
                </c:pt>
                <c:pt idx="10">
                  <c:v>59.4793441663081</c:v>
                </c:pt>
                <c:pt idx="11">
                  <c:v>61.06627504807823</c:v>
                </c:pt>
                <c:pt idx="12">
                  <c:v>60.80470500632156</c:v>
                </c:pt>
                <c:pt idx="13">
                  <c:v>63.75836282021771</c:v>
                </c:pt>
                <c:pt idx="14">
                  <c:v>67.91249829262456</c:v>
                </c:pt>
                <c:pt idx="15">
                  <c:v>61.73760678630171</c:v>
                </c:pt>
                <c:pt idx="16">
                  <c:v>64.16005255418936</c:v>
                </c:pt>
                <c:pt idx="17">
                  <c:v>63.1939675025417</c:v>
                </c:pt>
                <c:pt idx="18">
                  <c:v>65.42587457458916</c:v>
                </c:pt>
                <c:pt idx="19">
                  <c:v>62.85548627024868</c:v>
                </c:pt>
                <c:pt idx="20">
                  <c:v>64.49346155676008</c:v>
                </c:pt>
                <c:pt idx="21">
                  <c:v>62.8169922313979</c:v>
                </c:pt>
                <c:pt idx="22">
                  <c:v>65.32278260395788</c:v>
                </c:pt>
                <c:pt idx="23">
                  <c:v>75.46887427647643</c:v>
                </c:pt>
                <c:pt idx="24">
                  <c:v>70.55895885449662</c:v>
                </c:pt>
                <c:pt idx="25">
                  <c:v>73.49877530018854</c:v>
                </c:pt>
                <c:pt idx="26">
                  <c:v>77.49169012625353</c:v>
                </c:pt>
              </c:numCache>
            </c:numRef>
          </c:val>
          <c:smooth val="0"/>
        </c:ser>
        <c:ser>
          <c:idx val="6"/>
          <c:order val="6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Sheet13!$B$10:$AB$10</c:f>
              <c:numCache>
                <c:formatCode>###0.0000</c:formatCode>
                <c:ptCount val="27"/>
                <c:pt idx="0">
                  <c:v>40.64881352036446</c:v>
                </c:pt>
                <c:pt idx="1">
                  <c:v>43.47410497731384</c:v>
                </c:pt>
                <c:pt idx="2">
                  <c:v>44.73353086835653</c:v>
                </c:pt>
                <c:pt idx="3">
                  <c:v>52.13565568719412</c:v>
                </c:pt>
                <c:pt idx="4">
                  <c:v>54.07628649202039</c:v>
                </c:pt>
                <c:pt idx="5">
                  <c:v>53.93931354094917</c:v>
                </c:pt>
                <c:pt idx="6">
                  <c:v>57.44994438843723</c:v>
                </c:pt>
                <c:pt idx="7">
                  <c:v>54.41842312795603</c:v>
                </c:pt>
                <c:pt idx="8">
                  <c:v>57.72016969232656</c:v>
                </c:pt>
                <c:pt idx="9">
                  <c:v>62.61046182630946</c:v>
                </c:pt>
                <c:pt idx="10">
                  <c:v>62.24887828107268</c:v>
                </c:pt>
                <c:pt idx="11">
                  <c:v>67.15771795705513</c:v>
                </c:pt>
                <c:pt idx="12">
                  <c:v>62.71622651305645</c:v>
                </c:pt>
                <c:pt idx="13">
                  <c:v>62.60315232908976</c:v>
                </c:pt>
                <c:pt idx="14">
                  <c:v>65.93280937699755</c:v>
                </c:pt>
                <c:pt idx="15">
                  <c:v>65.98686229577135</c:v>
                </c:pt>
                <c:pt idx="16">
                  <c:v>66.16918686961854</c:v>
                </c:pt>
                <c:pt idx="17">
                  <c:v>67.08647834833097</c:v>
                </c:pt>
                <c:pt idx="18">
                  <c:v>63.63958388578552</c:v>
                </c:pt>
                <c:pt idx="19">
                  <c:v>67.49631060617693</c:v>
                </c:pt>
                <c:pt idx="20">
                  <c:v>65.0111792367711</c:v>
                </c:pt>
                <c:pt idx="21">
                  <c:v>65.02779825999052</c:v>
                </c:pt>
                <c:pt idx="22">
                  <c:v>71.5234724926774</c:v>
                </c:pt>
                <c:pt idx="23">
                  <c:v>72.51532171178509</c:v>
                </c:pt>
                <c:pt idx="24">
                  <c:v>72.78705358297332</c:v>
                </c:pt>
                <c:pt idx="25">
                  <c:v>73.78697670718466</c:v>
                </c:pt>
                <c:pt idx="26">
                  <c:v>81.73731437903994</c:v>
                </c:pt>
              </c:numCache>
            </c:numRef>
          </c:val>
          <c:smooth val="0"/>
        </c:ser>
        <c:ser>
          <c:idx val="7"/>
          <c:order val="7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Sheet13!$B$11:$AB$11</c:f>
              <c:numCache>
                <c:formatCode>###0.0000</c:formatCode>
                <c:ptCount val="27"/>
                <c:pt idx="0">
                  <c:v>43.42413892443841</c:v>
                </c:pt>
                <c:pt idx="1">
                  <c:v>49.23901271872082</c:v>
                </c:pt>
                <c:pt idx="2">
                  <c:v>48.7988380498524</c:v>
                </c:pt>
                <c:pt idx="3">
                  <c:v>54.7878032423491</c:v>
                </c:pt>
                <c:pt idx="4">
                  <c:v>62.9749962265659</c:v>
                </c:pt>
                <c:pt idx="5">
                  <c:v>62.54853362161661</c:v>
                </c:pt>
                <c:pt idx="6">
                  <c:v>57.16541759419875</c:v>
                </c:pt>
                <c:pt idx="7">
                  <c:v>61.75905220883693</c:v>
                </c:pt>
                <c:pt idx="8">
                  <c:v>65.45885716541588</c:v>
                </c:pt>
                <c:pt idx="9">
                  <c:v>65.13786057377469</c:v>
                </c:pt>
                <c:pt idx="10">
                  <c:v>67.32316955959678</c:v>
                </c:pt>
                <c:pt idx="11">
                  <c:v>62.72876198274956</c:v>
                </c:pt>
                <c:pt idx="12">
                  <c:v>67.74369118306988</c:v>
                </c:pt>
                <c:pt idx="13">
                  <c:v>66.29960201855306</c:v>
                </c:pt>
                <c:pt idx="14">
                  <c:v>68.51915662018406</c:v>
                </c:pt>
                <c:pt idx="15">
                  <c:v>71.69383973847658</c:v>
                </c:pt>
                <c:pt idx="16">
                  <c:v>68.13873218507854</c:v>
                </c:pt>
                <c:pt idx="17">
                  <c:v>70.02342316017312</c:v>
                </c:pt>
                <c:pt idx="18">
                  <c:v>72.3657946350704</c:v>
                </c:pt>
                <c:pt idx="19">
                  <c:v>70.36521442489052</c:v>
                </c:pt>
                <c:pt idx="20">
                  <c:v>75.22043685142769</c:v>
                </c:pt>
                <c:pt idx="21">
                  <c:v>74.10992658552085</c:v>
                </c:pt>
                <c:pt idx="22">
                  <c:v>76.70029470553696</c:v>
                </c:pt>
                <c:pt idx="23">
                  <c:v>72.62470478313318</c:v>
                </c:pt>
                <c:pt idx="24">
                  <c:v>75.3109401177538</c:v>
                </c:pt>
                <c:pt idx="25">
                  <c:v>78.23617840090027</c:v>
                </c:pt>
                <c:pt idx="26">
                  <c:v>80.54379025457518</c:v>
                </c:pt>
              </c:numCache>
            </c:numRef>
          </c:val>
          <c:smooth val="0"/>
        </c:ser>
        <c:ser>
          <c:idx val="8"/>
          <c:order val="8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Sheet13!$B$12:$AB$12</c:f>
              <c:numCache>
                <c:formatCode>###0.0000</c:formatCode>
                <c:ptCount val="27"/>
                <c:pt idx="0">
                  <c:v>39.0239816188144</c:v>
                </c:pt>
                <c:pt idx="1">
                  <c:v>45.68347698005208</c:v>
                </c:pt>
                <c:pt idx="2">
                  <c:v>46.78578131022063</c:v>
                </c:pt>
                <c:pt idx="3">
                  <c:v>48.24748589195588</c:v>
                </c:pt>
                <c:pt idx="4">
                  <c:v>57.04657685227407</c:v>
                </c:pt>
                <c:pt idx="5">
                  <c:v>59.00581975405488</c:v>
                </c:pt>
                <c:pt idx="6">
                  <c:v>58.41147602495491</c:v>
                </c:pt>
                <c:pt idx="7">
                  <c:v>58.35006265131534</c:v>
                </c:pt>
                <c:pt idx="8">
                  <c:v>62.13947588005515</c:v>
                </c:pt>
                <c:pt idx="9">
                  <c:v>62.49109233826843</c:v>
                </c:pt>
                <c:pt idx="10">
                  <c:v>62.7724560304842</c:v>
                </c:pt>
                <c:pt idx="11">
                  <c:v>64.55207970546259</c:v>
                </c:pt>
                <c:pt idx="12">
                  <c:v>62.75913722997371</c:v>
                </c:pt>
                <c:pt idx="13">
                  <c:v>65.25727277474274</c:v>
                </c:pt>
                <c:pt idx="14">
                  <c:v>64.54571041140568</c:v>
                </c:pt>
                <c:pt idx="15">
                  <c:v>69.54173266684903</c:v>
                </c:pt>
                <c:pt idx="16">
                  <c:v>66.57303177882284</c:v>
                </c:pt>
                <c:pt idx="17">
                  <c:v>62.84662429118632</c:v>
                </c:pt>
                <c:pt idx="18">
                  <c:v>64.64613893839692</c:v>
                </c:pt>
                <c:pt idx="19">
                  <c:v>65.86249344204806</c:v>
                </c:pt>
                <c:pt idx="20">
                  <c:v>70.83259400025497</c:v>
                </c:pt>
                <c:pt idx="21">
                  <c:v>69.99977967403495</c:v>
                </c:pt>
                <c:pt idx="22">
                  <c:v>72.77596517958158</c:v>
                </c:pt>
                <c:pt idx="23">
                  <c:v>73.17877494943264</c:v>
                </c:pt>
                <c:pt idx="24">
                  <c:v>73.81184533468208</c:v>
                </c:pt>
                <c:pt idx="25">
                  <c:v>74.43545347591867</c:v>
                </c:pt>
                <c:pt idx="26">
                  <c:v>83.03877751283572</c:v>
                </c:pt>
              </c:numCache>
            </c:numRef>
          </c:val>
          <c:smooth val="0"/>
        </c:ser>
        <c:ser>
          <c:idx val="9"/>
          <c:order val="9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Sheet13!$B$13:$AB$13</c:f>
              <c:numCache>
                <c:formatCode>###0.0000</c:formatCode>
                <c:ptCount val="27"/>
                <c:pt idx="0">
                  <c:v>43.12233242561729</c:v>
                </c:pt>
                <c:pt idx="1">
                  <c:v>45.46481115279399</c:v>
                </c:pt>
                <c:pt idx="2">
                  <c:v>46.2867188057893</c:v>
                </c:pt>
                <c:pt idx="3">
                  <c:v>52.02858727792331</c:v>
                </c:pt>
                <c:pt idx="4">
                  <c:v>58.01226630008694</c:v>
                </c:pt>
                <c:pt idx="5">
                  <c:v>56.83018691533765</c:v>
                </c:pt>
                <c:pt idx="6">
                  <c:v>56.43989072819326</c:v>
                </c:pt>
                <c:pt idx="7">
                  <c:v>57.8332184920716</c:v>
                </c:pt>
                <c:pt idx="8">
                  <c:v>58.39250078127366</c:v>
                </c:pt>
                <c:pt idx="9">
                  <c:v>60.02012752982084</c:v>
                </c:pt>
                <c:pt idx="10">
                  <c:v>60.73115777712374</c:v>
                </c:pt>
                <c:pt idx="11">
                  <c:v>65.84995559813431</c:v>
                </c:pt>
                <c:pt idx="12">
                  <c:v>65.43714039491362</c:v>
                </c:pt>
                <c:pt idx="13">
                  <c:v>67.57087613743508</c:v>
                </c:pt>
                <c:pt idx="14">
                  <c:v>63.82008878391133</c:v>
                </c:pt>
                <c:pt idx="15">
                  <c:v>67.47844444035651</c:v>
                </c:pt>
                <c:pt idx="16">
                  <c:v>65.31815811603209</c:v>
                </c:pt>
                <c:pt idx="17">
                  <c:v>63.67503744220196</c:v>
                </c:pt>
                <c:pt idx="18">
                  <c:v>67.68960869826125</c:v>
                </c:pt>
                <c:pt idx="19">
                  <c:v>64.49327379956548</c:v>
                </c:pt>
                <c:pt idx="20">
                  <c:v>71.86868744168828</c:v>
                </c:pt>
                <c:pt idx="21">
                  <c:v>66.04762419405086</c:v>
                </c:pt>
                <c:pt idx="22">
                  <c:v>72.28776805883116</c:v>
                </c:pt>
                <c:pt idx="23">
                  <c:v>74.48406475932944</c:v>
                </c:pt>
                <c:pt idx="24">
                  <c:v>74.34328488349706</c:v>
                </c:pt>
                <c:pt idx="25">
                  <c:v>74.53255208826894</c:v>
                </c:pt>
                <c:pt idx="26">
                  <c:v>79.10256641673458</c:v>
                </c:pt>
              </c:numCache>
            </c:numRef>
          </c:val>
          <c:smooth val="0"/>
        </c:ser>
        <c:ser>
          <c:idx val="10"/>
          <c:order val="10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Sheet13!$B$14:$AB$14</c:f>
              <c:numCache>
                <c:formatCode>###0.0000</c:formatCode>
                <c:ptCount val="27"/>
                <c:pt idx="0">
                  <c:v>39.60334621993855</c:v>
                </c:pt>
                <c:pt idx="1">
                  <c:v>47.44127749299326</c:v>
                </c:pt>
                <c:pt idx="2">
                  <c:v>45.79400243481917</c:v>
                </c:pt>
                <c:pt idx="3">
                  <c:v>57.55154014895691</c:v>
                </c:pt>
                <c:pt idx="4">
                  <c:v>54.92780666005283</c:v>
                </c:pt>
                <c:pt idx="5">
                  <c:v>61.01263058427621</c:v>
                </c:pt>
                <c:pt idx="6">
                  <c:v>57.20048275178312</c:v>
                </c:pt>
                <c:pt idx="7">
                  <c:v>53.76871418497584</c:v>
                </c:pt>
                <c:pt idx="8">
                  <c:v>62.7083456089736</c:v>
                </c:pt>
                <c:pt idx="9">
                  <c:v>67.28796697074204</c:v>
                </c:pt>
                <c:pt idx="10">
                  <c:v>64.36085154841035</c:v>
                </c:pt>
                <c:pt idx="11">
                  <c:v>56.89777233777531</c:v>
                </c:pt>
                <c:pt idx="12">
                  <c:v>65.95589268539595</c:v>
                </c:pt>
                <c:pt idx="13">
                  <c:v>66.31500615911713</c:v>
                </c:pt>
                <c:pt idx="14">
                  <c:v>63.30628467878632</c:v>
                </c:pt>
                <c:pt idx="15">
                  <c:v>65.68639217928001</c:v>
                </c:pt>
                <c:pt idx="16">
                  <c:v>65.9111687247116</c:v>
                </c:pt>
                <c:pt idx="17">
                  <c:v>70.54292943036018</c:v>
                </c:pt>
                <c:pt idx="18">
                  <c:v>64.76783620414946</c:v>
                </c:pt>
                <c:pt idx="19">
                  <c:v>69.34797332651013</c:v>
                </c:pt>
                <c:pt idx="20">
                  <c:v>63.9705789102699</c:v>
                </c:pt>
                <c:pt idx="21">
                  <c:v>67.55573339737903</c:v>
                </c:pt>
                <c:pt idx="22">
                  <c:v>68.03581239503204</c:v>
                </c:pt>
                <c:pt idx="23">
                  <c:v>74.29166578269436</c:v>
                </c:pt>
                <c:pt idx="24">
                  <c:v>73.17027536527095</c:v>
                </c:pt>
                <c:pt idx="25">
                  <c:v>73.18546928645753</c:v>
                </c:pt>
                <c:pt idx="26">
                  <c:v>76.09788219672099</c:v>
                </c:pt>
              </c:numCache>
            </c:numRef>
          </c:val>
          <c:smooth val="0"/>
        </c:ser>
        <c:ser>
          <c:idx val="11"/>
          <c:order val="11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Sheet13!$B$15:$AB$15</c:f>
              <c:numCache>
                <c:formatCode>###0.0000</c:formatCode>
                <c:ptCount val="27"/>
                <c:pt idx="0">
                  <c:v>42.48204301347349</c:v>
                </c:pt>
                <c:pt idx="1">
                  <c:v>44.2981212432691</c:v>
                </c:pt>
                <c:pt idx="2">
                  <c:v>47.82679644876065</c:v>
                </c:pt>
                <c:pt idx="3">
                  <c:v>52.25821500475452</c:v>
                </c:pt>
                <c:pt idx="4">
                  <c:v>59.51612793753385</c:v>
                </c:pt>
                <c:pt idx="5">
                  <c:v>56.3585166332431</c:v>
                </c:pt>
                <c:pt idx="6">
                  <c:v>58.8205159280463</c:v>
                </c:pt>
                <c:pt idx="7">
                  <c:v>56.8441066341312</c:v>
                </c:pt>
                <c:pt idx="8">
                  <c:v>61.18552807101359</c:v>
                </c:pt>
                <c:pt idx="9">
                  <c:v>62.72128515237818</c:v>
                </c:pt>
                <c:pt idx="10">
                  <c:v>65.91752037228423</c:v>
                </c:pt>
                <c:pt idx="11">
                  <c:v>62.62967870545857</c:v>
                </c:pt>
                <c:pt idx="12">
                  <c:v>66.46490541276307</c:v>
                </c:pt>
                <c:pt idx="13">
                  <c:v>70.5622247347601</c:v>
                </c:pt>
                <c:pt idx="14">
                  <c:v>66.82658529586021</c:v>
                </c:pt>
                <c:pt idx="15">
                  <c:v>67.72223838950069</c:v>
                </c:pt>
                <c:pt idx="16">
                  <c:v>67.86004955005922</c:v>
                </c:pt>
                <c:pt idx="17">
                  <c:v>68.76798964392325</c:v>
                </c:pt>
                <c:pt idx="18">
                  <c:v>67.48361192049006</c:v>
                </c:pt>
                <c:pt idx="19">
                  <c:v>67.7037867174276</c:v>
                </c:pt>
                <c:pt idx="20">
                  <c:v>70.17977598872177</c:v>
                </c:pt>
                <c:pt idx="21">
                  <c:v>67.88018920026273</c:v>
                </c:pt>
                <c:pt idx="22">
                  <c:v>73.59343515724949</c:v>
                </c:pt>
                <c:pt idx="23">
                  <c:v>72.12007174821655</c:v>
                </c:pt>
                <c:pt idx="24">
                  <c:v>76.43607837981138</c:v>
                </c:pt>
                <c:pt idx="25">
                  <c:v>70.60555788813586</c:v>
                </c:pt>
                <c:pt idx="26">
                  <c:v>80.72507134557229</c:v>
                </c:pt>
              </c:numCache>
            </c:numRef>
          </c:val>
          <c:smooth val="0"/>
        </c:ser>
        <c:ser>
          <c:idx val="12"/>
          <c:order val="12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Sheet13!$B$16:$AB$16</c:f>
              <c:numCache>
                <c:formatCode>###0.0000</c:formatCode>
                <c:ptCount val="27"/>
                <c:pt idx="0">
                  <c:v>42.919510032556</c:v>
                </c:pt>
                <c:pt idx="1">
                  <c:v>43.07014162786319</c:v>
                </c:pt>
                <c:pt idx="2">
                  <c:v>49.75106920590065</c:v>
                </c:pt>
                <c:pt idx="3">
                  <c:v>50.66073943928514</c:v>
                </c:pt>
                <c:pt idx="4">
                  <c:v>54.72602945761689</c:v>
                </c:pt>
                <c:pt idx="5">
                  <c:v>57.77995887848242</c:v>
                </c:pt>
                <c:pt idx="6">
                  <c:v>58.32511569541258</c:v>
                </c:pt>
                <c:pt idx="7">
                  <c:v>56.05376445012675</c:v>
                </c:pt>
                <c:pt idx="8">
                  <c:v>59.23368247496773</c:v>
                </c:pt>
                <c:pt idx="9">
                  <c:v>62.87541065823469</c:v>
                </c:pt>
                <c:pt idx="10">
                  <c:v>66.30386277169008</c:v>
                </c:pt>
                <c:pt idx="11">
                  <c:v>67.47271552800525</c:v>
                </c:pt>
                <c:pt idx="12">
                  <c:v>64.89721978174307</c:v>
                </c:pt>
                <c:pt idx="13">
                  <c:v>63.99974631661303</c:v>
                </c:pt>
                <c:pt idx="14">
                  <c:v>62.63516235545156</c:v>
                </c:pt>
                <c:pt idx="15">
                  <c:v>68.46172536465687</c:v>
                </c:pt>
                <c:pt idx="16">
                  <c:v>66.00430162080215</c:v>
                </c:pt>
                <c:pt idx="17">
                  <c:v>68.72101913413206</c:v>
                </c:pt>
                <c:pt idx="18">
                  <c:v>68.9975716081616</c:v>
                </c:pt>
                <c:pt idx="19">
                  <c:v>64.38185897331495</c:v>
                </c:pt>
                <c:pt idx="20">
                  <c:v>70.59296023002541</c:v>
                </c:pt>
                <c:pt idx="21">
                  <c:v>72.46373496645339</c:v>
                </c:pt>
                <c:pt idx="22">
                  <c:v>75.95592508701602</c:v>
                </c:pt>
                <c:pt idx="23">
                  <c:v>69.65351864037684</c:v>
                </c:pt>
                <c:pt idx="24">
                  <c:v>76.36416015079659</c:v>
                </c:pt>
                <c:pt idx="25">
                  <c:v>77.50404368993467</c:v>
                </c:pt>
                <c:pt idx="26">
                  <c:v>83.6960264609904</c:v>
                </c:pt>
              </c:numCache>
            </c:numRef>
          </c:val>
          <c:smooth val="0"/>
        </c:ser>
        <c:ser>
          <c:idx val="13"/>
          <c:order val="13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Sheet13!$B$17:$AB$17</c:f>
              <c:numCache>
                <c:formatCode>###0.0000</c:formatCode>
                <c:ptCount val="27"/>
                <c:pt idx="0">
                  <c:v>49.4012805246987</c:v>
                </c:pt>
                <c:pt idx="1">
                  <c:v>49.34048420113315</c:v>
                </c:pt>
                <c:pt idx="2">
                  <c:v>47.96564746610614</c:v>
                </c:pt>
                <c:pt idx="3">
                  <c:v>57.41934713191309</c:v>
                </c:pt>
                <c:pt idx="4">
                  <c:v>60.58709031693061</c:v>
                </c:pt>
                <c:pt idx="5">
                  <c:v>56.17022094203466</c:v>
                </c:pt>
                <c:pt idx="6">
                  <c:v>65.09542707047868</c:v>
                </c:pt>
                <c:pt idx="7">
                  <c:v>60.37324778020852</c:v>
                </c:pt>
                <c:pt idx="8">
                  <c:v>65.17172646669169</c:v>
                </c:pt>
                <c:pt idx="9">
                  <c:v>69.64769432772195</c:v>
                </c:pt>
                <c:pt idx="10">
                  <c:v>68.59924912129598</c:v>
                </c:pt>
                <c:pt idx="11">
                  <c:v>70.14160082247658</c:v>
                </c:pt>
                <c:pt idx="12">
                  <c:v>71.17435607676178</c:v>
                </c:pt>
                <c:pt idx="13">
                  <c:v>71.27120036198455</c:v>
                </c:pt>
                <c:pt idx="14">
                  <c:v>68.92461043374858</c:v>
                </c:pt>
                <c:pt idx="15">
                  <c:v>70.40565193647815</c:v>
                </c:pt>
                <c:pt idx="16">
                  <c:v>68.41523174717336</c:v>
                </c:pt>
                <c:pt idx="17">
                  <c:v>74.85886482813861</c:v>
                </c:pt>
                <c:pt idx="18">
                  <c:v>68.0875861028055</c:v>
                </c:pt>
                <c:pt idx="19">
                  <c:v>68.9774597945788</c:v>
                </c:pt>
                <c:pt idx="20">
                  <c:v>75.13493613876064</c:v>
                </c:pt>
                <c:pt idx="21">
                  <c:v>74.73791253765741</c:v>
                </c:pt>
                <c:pt idx="22">
                  <c:v>79.33393758702229</c:v>
                </c:pt>
                <c:pt idx="23">
                  <c:v>76.47026870233811</c:v>
                </c:pt>
                <c:pt idx="24">
                  <c:v>78.42863209219037</c:v>
                </c:pt>
                <c:pt idx="25">
                  <c:v>77.21518463577278</c:v>
                </c:pt>
                <c:pt idx="26">
                  <c:v>86.18095490960985</c:v>
                </c:pt>
              </c:numCache>
            </c:numRef>
          </c:val>
          <c:smooth val="0"/>
        </c:ser>
        <c:ser>
          <c:idx val="14"/>
          <c:order val="14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Sheet13!$B$18:$AB$18</c:f>
              <c:numCache>
                <c:formatCode>###0.0000</c:formatCode>
                <c:ptCount val="27"/>
                <c:pt idx="0">
                  <c:v>40.74236552066215</c:v>
                </c:pt>
                <c:pt idx="1">
                  <c:v>45.96387448170164</c:v>
                </c:pt>
                <c:pt idx="2">
                  <c:v>42.90745002966014</c:v>
                </c:pt>
                <c:pt idx="3">
                  <c:v>55.83117331068836</c:v>
                </c:pt>
                <c:pt idx="4">
                  <c:v>58.44152551885023</c:v>
                </c:pt>
                <c:pt idx="5">
                  <c:v>59.10644649340522</c:v>
                </c:pt>
                <c:pt idx="6">
                  <c:v>61.92397410744015</c:v>
                </c:pt>
                <c:pt idx="7">
                  <c:v>56.02127349973963</c:v>
                </c:pt>
                <c:pt idx="8">
                  <c:v>61.18162868920979</c:v>
                </c:pt>
                <c:pt idx="9">
                  <c:v>60.58334719865914</c:v>
                </c:pt>
                <c:pt idx="10">
                  <c:v>65.88428668671</c:v>
                </c:pt>
                <c:pt idx="11">
                  <c:v>63.28471420461403</c:v>
                </c:pt>
                <c:pt idx="12">
                  <c:v>61.378166679131</c:v>
                </c:pt>
                <c:pt idx="13">
                  <c:v>67.90001157073345</c:v>
                </c:pt>
                <c:pt idx="14">
                  <c:v>64.29699639734856</c:v>
                </c:pt>
                <c:pt idx="15">
                  <c:v>65.5501765394965</c:v>
                </c:pt>
                <c:pt idx="16">
                  <c:v>63.6200245185257</c:v>
                </c:pt>
                <c:pt idx="17">
                  <c:v>69.2282565136271</c:v>
                </c:pt>
                <c:pt idx="18">
                  <c:v>67.15698587690527</c:v>
                </c:pt>
                <c:pt idx="19">
                  <c:v>69.43094148068343</c:v>
                </c:pt>
                <c:pt idx="20">
                  <c:v>72.3434294362427</c:v>
                </c:pt>
                <c:pt idx="21">
                  <c:v>67.13914557637902</c:v>
                </c:pt>
                <c:pt idx="22">
                  <c:v>74.42475137112308</c:v>
                </c:pt>
                <c:pt idx="23">
                  <c:v>71.84176987998593</c:v>
                </c:pt>
                <c:pt idx="24">
                  <c:v>73.65709451216304</c:v>
                </c:pt>
                <c:pt idx="25">
                  <c:v>71.54466816534348</c:v>
                </c:pt>
                <c:pt idx="26">
                  <c:v>79.13174256303434</c:v>
                </c:pt>
              </c:numCache>
            </c:numRef>
          </c:val>
          <c:smooth val="0"/>
        </c:ser>
        <c:ser>
          <c:idx val="15"/>
          <c:order val="15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Sheet13!$B$19:$AB$19</c:f>
              <c:numCache>
                <c:formatCode>###0.0000</c:formatCode>
                <c:ptCount val="27"/>
                <c:pt idx="0">
                  <c:v>41.54403672620268</c:v>
                </c:pt>
                <c:pt idx="1">
                  <c:v>44.32196849371301</c:v>
                </c:pt>
                <c:pt idx="2">
                  <c:v>42.61261003410608</c:v>
                </c:pt>
                <c:pt idx="3">
                  <c:v>49.63812541545453</c:v>
                </c:pt>
                <c:pt idx="4">
                  <c:v>56.86711800727743</c:v>
                </c:pt>
                <c:pt idx="5">
                  <c:v>56.2789511286184</c:v>
                </c:pt>
                <c:pt idx="6">
                  <c:v>52.98338026464649</c:v>
                </c:pt>
                <c:pt idx="7">
                  <c:v>56.93833937426032</c:v>
                </c:pt>
                <c:pt idx="8">
                  <c:v>62.49432587531558</c:v>
                </c:pt>
                <c:pt idx="9">
                  <c:v>66.22535289410648</c:v>
                </c:pt>
                <c:pt idx="10">
                  <c:v>63.1488852323899</c:v>
                </c:pt>
                <c:pt idx="11">
                  <c:v>68.58500346683203</c:v>
                </c:pt>
                <c:pt idx="12">
                  <c:v>66.03944397244217</c:v>
                </c:pt>
                <c:pt idx="13">
                  <c:v>67.22499224077836</c:v>
                </c:pt>
                <c:pt idx="14">
                  <c:v>62.15345711329267</c:v>
                </c:pt>
                <c:pt idx="15">
                  <c:v>64.32724388158698</c:v>
                </c:pt>
                <c:pt idx="16">
                  <c:v>68.78655985818385</c:v>
                </c:pt>
                <c:pt idx="17">
                  <c:v>68.90002102744435</c:v>
                </c:pt>
                <c:pt idx="18">
                  <c:v>66.6380391693268</c:v>
                </c:pt>
                <c:pt idx="19">
                  <c:v>67.77246044340366</c:v>
                </c:pt>
                <c:pt idx="20">
                  <c:v>75.32839845504721</c:v>
                </c:pt>
                <c:pt idx="21">
                  <c:v>69.65549023566925</c:v>
                </c:pt>
                <c:pt idx="22">
                  <c:v>74.66874146832302</c:v>
                </c:pt>
                <c:pt idx="23">
                  <c:v>75.32737705230294</c:v>
                </c:pt>
                <c:pt idx="24">
                  <c:v>75.78018323311073</c:v>
                </c:pt>
                <c:pt idx="25">
                  <c:v>72.54647766213398</c:v>
                </c:pt>
                <c:pt idx="26">
                  <c:v>79.94741990308513</c:v>
                </c:pt>
              </c:numCache>
            </c:numRef>
          </c:val>
          <c:smooth val="0"/>
        </c:ser>
        <c:ser>
          <c:idx val="16"/>
          <c:order val="16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Sheet13!$B$20:$AB$20</c:f>
              <c:numCache>
                <c:formatCode>###0.0000</c:formatCode>
                <c:ptCount val="27"/>
                <c:pt idx="0">
                  <c:v>38.88113819928964</c:v>
                </c:pt>
                <c:pt idx="1">
                  <c:v>30.49372732412676</c:v>
                </c:pt>
                <c:pt idx="2">
                  <c:v>40.5367006509976</c:v>
                </c:pt>
                <c:pt idx="3">
                  <c:v>56.09552979873956</c:v>
                </c:pt>
                <c:pt idx="4">
                  <c:v>50.39460991560802</c:v>
                </c:pt>
                <c:pt idx="5">
                  <c:v>49.01159456489174</c:v>
                </c:pt>
                <c:pt idx="6">
                  <c:v>63.5909985597453</c:v>
                </c:pt>
                <c:pt idx="7">
                  <c:v>57.99743261644738</c:v>
                </c:pt>
                <c:pt idx="8">
                  <c:v>52.69420666700185</c:v>
                </c:pt>
                <c:pt idx="9">
                  <c:v>51.04545445697871</c:v>
                </c:pt>
                <c:pt idx="10">
                  <c:v>65.35437508564428</c:v>
                </c:pt>
                <c:pt idx="11">
                  <c:v>65.87049979902902</c:v>
                </c:pt>
                <c:pt idx="12">
                  <c:v>69.83689284760624</c:v>
                </c:pt>
                <c:pt idx="13">
                  <c:v>59.28805369983147</c:v>
                </c:pt>
                <c:pt idx="14">
                  <c:v>70.73917762948183</c:v>
                </c:pt>
                <c:pt idx="15">
                  <c:v>57.73544342466664</c:v>
                </c:pt>
                <c:pt idx="16">
                  <c:v>66.25241236064794</c:v>
                </c:pt>
                <c:pt idx="17">
                  <c:v>55.71425640662044</c:v>
                </c:pt>
                <c:pt idx="18">
                  <c:v>64.09723000570167</c:v>
                </c:pt>
                <c:pt idx="19">
                  <c:v>64.88152568728214</c:v>
                </c:pt>
                <c:pt idx="20">
                  <c:v>58.28540230669745</c:v>
                </c:pt>
                <c:pt idx="21">
                  <c:v>70.01388006238938</c:v>
                </c:pt>
                <c:pt idx="22">
                  <c:v>66.82983527993231</c:v>
                </c:pt>
                <c:pt idx="23">
                  <c:v>65.16221001474965</c:v>
                </c:pt>
                <c:pt idx="24">
                  <c:v>68.10654843903457</c:v>
                </c:pt>
                <c:pt idx="25">
                  <c:v>60.84658717352395</c:v>
                </c:pt>
                <c:pt idx="26">
                  <c:v>75.9627646544229</c:v>
                </c:pt>
              </c:numCache>
            </c:numRef>
          </c:val>
          <c:smooth val="0"/>
        </c:ser>
        <c:ser>
          <c:idx val="17"/>
          <c:order val="17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Sheet13!$B$21:$AB$21</c:f>
              <c:numCache>
                <c:formatCode>###0.0000</c:formatCode>
                <c:ptCount val="27"/>
                <c:pt idx="0">
                  <c:v>32.13218574562804</c:v>
                </c:pt>
                <c:pt idx="1">
                  <c:v>32.46679737404626</c:v>
                </c:pt>
                <c:pt idx="2">
                  <c:v>42.791529834897</c:v>
                </c:pt>
                <c:pt idx="3">
                  <c:v>54.29367969694253</c:v>
                </c:pt>
                <c:pt idx="4">
                  <c:v>45.1825872760067</c:v>
                </c:pt>
                <c:pt idx="5">
                  <c:v>51.41735017175705</c:v>
                </c:pt>
                <c:pt idx="6">
                  <c:v>60.63961647302328</c:v>
                </c:pt>
                <c:pt idx="7">
                  <c:v>52.90716683026334</c:v>
                </c:pt>
                <c:pt idx="8">
                  <c:v>51.25166881548332</c:v>
                </c:pt>
                <c:pt idx="9">
                  <c:v>54.8516881629631</c:v>
                </c:pt>
                <c:pt idx="10">
                  <c:v>64.03505105014331</c:v>
                </c:pt>
                <c:pt idx="11">
                  <c:v>61.43872049571083</c:v>
                </c:pt>
                <c:pt idx="12">
                  <c:v>59.68494924226822</c:v>
                </c:pt>
                <c:pt idx="13">
                  <c:v>57.04169469024436</c:v>
                </c:pt>
                <c:pt idx="14">
                  <c:v>61.07268712671237</c:v>
                </c:pt>
                <c:pt idx="15">
                  <c:v>60.70551647884013</c:v>
                </c:pt>
                <c:pt idx="16">
                  <c:v>61.7055910977888</c:v>
                </c:pt>
                <c:pt idx="17">
                  <c:v>63.69008075231998</c:v>
                </c:pt>
                <c:pt idx="18">
                  <c:v>59.46697451216718</c:v>
                </c:pt>
                <c:pt idx="19">
                  <c:v>63.48984846246204</c:v>
                </c:pt>
                <c:pt idx="20">
                  <c:v>62.95021217453734</c:v>
                </c:pt>
                <c:pt idx="21">
                  <c:v>64.71589247617911</c:v>
                </c:pt>
                <c:pt idx="22">
                  <c:v>64.23769141104534</c:v>
                </c:pt>
                <c:pt idx="23">
                  <c:v>68.21556164034755</c:v>
                </c:pt>
                <c:pt idx="24">
                  <c:v>59.36435054533961</c:v>
                </c:pt>
                <c:pt idx="25">
                  <c:v>70.02418631935531</c:v>
                </c:pt>
                <c:pt idx="26">
                  <c:v>80.33819542413653</c:v>
                </c:pt>
              </c:numCache>
            </c:numRef>
          </c:val>
          <c:smooth val="0"/>
        </c:ser>
        <c:ser>
          <c:idx val="18"/>
          <c:order val="18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Sheet13!$B$22:$AB$22</c:f>
              <c:numCache>
                <c:formatCode>###0.0000</c:formatCode>
                <c:ptCount val="27"/>
                <c:pt idx="0">
                  <c:v>37.18986782140333</c:v>
                </c:pt>
                <c:pt idx="1">
                  <c:v>37.93521875894382</c:v>
                </c:pt>
                <c:pt idx="2">
                  <c:v>40.59234311129168</c:v>
                </c:pt>
                <c:pt idx="3">
                  <c:v>51.59380312074118</c:v>
                </c:pt>
                <c:pt idx="4">
                  <c:v>51.48117629886688</c:v>
                </c:pt>
                <c:pt idx="5">
                  <c:v>52.74388368251333</c:v>
                </c:pt>
                <c:pt idx="6">
                  <c:v>54.7493707921559</c:v>
                </c:pt>
                <c:pt idx="7">
                  <c:v>53.08622230472013</c:v>
                </c:pt>
                <c:pt idx="8">
                  <c:v>50.31269110630591</c:v>
                </c:pt>
                <c:pt idx="9">
                  <c:v>58.21533782423901</c:v>
                </c:pt>
                <c:pt idx="10">
                  <c:v>62.0979500619896</c:v>
                </c:pt>
                <c:pt idx="11">
                  <c:v>62.22511362820834</c:v>
                </c:pt>
                <c:pt idx="12">
                  <c:v>58.52655513797814</c:v>
                </c:pt>
                <c:pt idx="13">
                  <c:v>58.41126327122323</c:v>
                </c:pt>
                <c:pt idx="14">
                  <c:v>62.74642046715347</c:v>
                </c:pt>
                <c:pt idx="15">
                  <c:v>61.11224939476189</c:v>
                </c:pt>
                <c:pt idx="16">
                  <c:v>64.53321772240939</c:v>
                </c:pt>
                <c:pt idx="17">
                  <c:v>61.96976858731647</c:v>
                </c:pt>
                <c:pt idx="18">
                  <c:v>65.8197326035055</c:v>
                </c:pt>
                <c:pt idx="19">
                  <c:v>65.68612219972212</c:v>
                </c:pt>
                <c:pt idx="20">
                  <c:v>58.75343098156054</c:v>
                </c:pt>
                <c:pt idx="21">
                  <c:v>61.59802904117923</c:v>
                </c:pt>
                <c:pt idx="22">
                  <c:v>62.10122459498465</c:v>
                </c:pt>
                <c:pt idx="23">
                  <c:v>69.27644125659226</c:v>
                </c:pt>
                <c:pt idx="24">
                  <c:v>68.29233756516807</c:v>
                </c:pt>
                <c:pt idx="25">
                  <c:v>66.21121019600728</c:v>
                </c:pt>
                <c:pt idx="26">
                  <c:v>79.82470865782442</c:v>
                </c:pt>
              </c:numCache>
            </c:numRef>
          </c:val>
          <c:smooth val="0"/>
        </c:ser>
        <c:ser>
          <c:idx val="19"/>
          <c:order val="19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Sheet13!$B$23:$AB$23</c:f>
              <c:numCache>
                <c:formatCode>###0.0000</c:formatCode>
                <c:ptCount val="27"/>
                <c:pt idx="0">
                  <c:v>45.44330262334704</c:v>
                </c:pt>
                <c:pt idx="1">
                  <c:v>47.96886820373607</c:v>
                </c:pt>
                <c:pt idx="2">
                  <c:v>47.97233209066647</c:v>
                </c:pt>
                <c:pt idx="3">
                  <c:v>54.87883067026234</c:v>
                </c:pt>
                <c:pt idx="4">
                  <c:v>58.46161662578528</c:v>
                </c:pt>
                <c:pt idx="5">
                  <c:v>59.40150176390662</c:v>
                </c:pt>
                <c:pt idx="6">
                  <c:v>55.9687942100517</c:v>
                </c:pt>
                <c:pt idx="7">
                  <c:v>62.72952078145957</c:v>
                </c:pt>
                <c:pt idx="8">
                  <c:v>61.04032421852561</c:v>
                </c:pt>
                <c:pt idx="9">
                  <c:v>63.74201344383045</c:v>
                </c:pt>
                <c:pt idx="10">
                  <c:v>60.0305682126507</c:v>
                </c:pt>
                <c:pt idx="11">
                  <c:v>73.0689967311004</c:v>
                </c:pt>
                <c:pt idx="12">
                  <c:v>67.0146694557092</c:v>
                </c:pt>
                <c:pt idx="13">
                  <c:v>69.37641248404498</c:v>
                </c:pt>
                <c:pt idx="14">
                  <c:v>69.93096083580151</c:v>
                </c:pt>
                <c:pt idx="15">
                  <c:v>59.6153958162344</c:v>
                </c:pt>
                <c:pt idx="16">
                  <c:v>67.77249682507728</c:v>
                </c:pt>
                <c:pt idx="17">
                  <c:v>72.09744390109993</c:v>
                </c:pt>
                <c:pt idx="18">
                  <c:v>69.13410443024466</c:v>
                </c:pt>
                <c:pt idx="19">
                  <c:v>68.79423546421604</c:v>
                </c:pt>
                <c:pt idx="20">
                  <c:v>68.6985264328555</c:v>
                </c:pt>
                <c:pt idx="21">
                  <c:v>71.87847156780938</c:v>
                </c:pt>
                <c:pt idx="22">
                  <c:v>74.05978675977913</c:v>
                </c:pt>
                <c:pt idx="23">
                  <c:v>63.19159867809808</c:v>
                </c:pt>
                <c:pt idx="24">
                  <c:v>72.38232463520887</c:v>
                </c:pt>
                <c:pt idx="25">
                  <c:v>71.96891489808655</c:v>
                </c:pt>
                <c:pt idx="26">
                  <c:v>80.57787160108323</c:v>
                </c:pt>
              </c:numCache>
            </c:numRef>
          </c:val>
          <c:smooth val="0"/>
        </c:ser>
        <c:ser>
          <c:idx val="20"/>
          <c:order val="20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Sheet13!$B$24:$AB$24</c:f>
              <c:numCache>
                <c:formatCode>###0.0000</c:formatCode>
                <c:ptCount val="27"/>
                <c:pt idx="0">
                  <c:v>50.75909615745665</c:v>
                </c:pt>
                <c:pt idx="1">
                  <c:v>42.27254047881495</c:v>
                </c:pt>
                <c:pt idx="2">
                  <c:v>51.19799891716244</c:v>
                </c:pt>
                <c:pt idx="3">
                  <c:v>57.42422771332403</c:v>
                </c:pt>
                <c:pt idx="4">
                  <c:v>58.73333842002458</c:v>
                </c:pt>
                <c:pt idx="5">
                  <c:v>57.1860557877963</c:v>
                </c:pt>
                <c:pt idx="6">
                  <c:v>57.97775062572598</c:v>
                </c:pt>
                <c:pt idx="7">
                  <c:v>60.49141204302087</c:v>
                </c:pt>
                <c:pt idx="8">
                  <c:v>62.2382046577568</c:v>
                </c:pt>
                <c:pt idx="9">
                  <c:v>57.30988694900905</c:v>
                </c:pt>
                <c:pt idx="10">
                  <c:v>64.32425752676912</c:v>
                </c:pt>
                <c:pt idx="11">
                  <c:v>66.69708727786005</c:v>
                </c:pt>
                <c:pt idx="12">
                  <c:v>69.51812892973792</c:v>
                </c:pt>
                <c:pt idx="13">
                  <c:v>68.85048984807115</c:v>
                </c:pt>
                <c:pt idx="14">
                  <c:v>60.94159698724012</c:v>
                </c:pt>
                <c:pt idx="15">
                  <c:v>69.49782457034706</c:v>
                </c:pt>
                <c:pt idx="16">
                  <c:v>67.98831590808983</c:v>
                </c:pt>
                <c:pt idx="17">
                  <c:v>65.18839234456865</c:v>
                </c:pt>
                <c:pt idx="18">
                  <c:v>65.88191510676265</c:v>
                </c:pt>
                <c:pt idx="19">
                  <c:v>67.15565812472387</c:v>
                </c:pt>
                <c:pt idx="20">
                  <c:v>66.36256769326141</c:v>
                </c:pt>
                <c:pt idx="21">
                  <c:v>72.99447401703995</c:v>
                </c:pt>
                <c:pt idx="22">
                  <c:v>65.59034378189264</c:v>
                </c:pt>
                <c:pt idx="23">
                  <c:v>73.66264342885347</c:v>
                </c:pt>
                <c:pt idx="24">
                  <c:v>71.39694471074024</c:v>
                </c:pt>
                <c:pt idx="25">
                  <c:v>73.4193979404273</c:v>
                </c:pt>
                <c:pt idx="26">
                  <c:v>81.4738086464599</c:v>
                </c:pt>
              </c:numCache>
            </c:numRef>
          </c:val>
          <c:smooth val="0"/>
        </c:ser>
        <c:ser>
          <c:idx val="21"/>
          <c:order val="21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Sheet13!$B$25:$AB$25</c:f>
              <c:numCache>
                <c:formatCode>###0.0000</c:formatCode>
                <c:ptCount val="27"/>
                <c:pt idx="0">
                  <c:v>44.49889473755474</c:v>
                </c:pt>
                <c:pt idx="1">
                  <c:v>45.85439505076832</c:v>
                </c:pt>
                <c:pt idx="2">
                  <c:v>47.85668514141997</c:v>
                </c:pt>
                <c:pt idx="3">
                  <c:v>54.31998979152852</c:v>
                </c:pt>
                <c:pt idx="4">
                  <c:v>58.64925052648072</c:v>
                </c:pt>
                <c:pt idx="5">
                  <c:v>58.48108349154774</c:v>
                </c:pt>
                <c:pt idx="6">
                  <c:v>53.04274265087055</c:v>
                </c:pt>
                <c:pt idx="7">
                  <c:v>59.14341558956464</c:v>
                </c:pt>
                <c:pt idx="8">
                  <c:v>59.66658772378624</c:v>
                </c:pt>
                <c:pt idx="9">
                  <c:v>61.8910894873795</c:v>
                </c:pt>
                <c:pt idx="10">
                  <c:v>65.97859158164361</c:v>
                </c:pt>
                <c:pt idx="11">
                  <c:v>64.21515571381437</c:v>
                </c:pt>
                <c:pt idx="12">
                  <c:v>69.25722246739756</c:v>
                </c:pt>
                <c:pt idx="13">
                  <c:v>74.00909882696739</c:v>
                </c:pt>
                <c:pt idx="14">
                  <c:v>67.67564364910532</c:v>
                </c:pt>
                <c:pt idx="15">
                  <c:v>67.17843299904465</c:v>
                </c:pt>
                <c:pt idx="16">
                  <c:v>66.35962418906035</c:v>
                </c:pt>
                <c:pt idx="17">
                  <c:v>68.41194539689644</c:v>
                </c:pt>
                <c:pt idx="18">
                  <c:v>67.63127441364101</c:v>
                </c:pt>
                <c:pt idx="19">
                  <c:v>65.83390605038281</c:v>
                </c:pt>
                <c:pt idx="20">
                  <c:v>65.2035194112919</c:v>
                </c:pt>
                <c:pt idx="21">
                  <c:v>68.97035818645533</c:v>
                </c:pt>
                <c:pt idx="22">
                  <c:v>71.5625865468747</c:v>
                </c:pt>
                <c:pt idx="23">
                  <c:v>68.59207675335354</c:v>
                </c:pt>
                <c:pt idx="24">
                  <c:v>75.33176539584921</c:v>
                </c:pt>
                <c:pt idx="25">
                  <c:v>76.02004262507597</c:v>
                </c:pt>
                <c:pt idx="26">
                  <c:v>81.82264362831986</c:v>
                </c:pt>
              </c:numCache>
            </c:numRef>
          </c:val>
          <c:smooth val="0"/>
        </c:ser>
        <c:ser>
          <c:idx val="22"/>
          <c:order val="22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Sheet13!$B$26:$AB$26</c:f>
              <c:numCache>
                <c:formatCode>###0.0000</c:formatCode>
                <c:ptCount val="27"/>
                <c:pt idx="0">
                  <c:v>44.31474818786218</c:v>
                </c:pt>
                <c:pt idx="1">
                  <c:v>45.61770389269</c:v>
                </c:pt>
                <c:pt idx="2">
                  <c:v>47.42126699001253</c:v>
                </c:pt>
                <c:pt idx="3">
                  <c:v>53.70744921769344</c:v>
                </c:pt>
                <c:pt idx="4">
                  <c:v>59.54897945776206</c:v>
                </c:pt>
                <c:pt idx="5">
                  <c:v>62.63680452315607</c:v>
                </c:pt>
                <c:pt idx="6">
                  <c:v>56.93971047774107</c:v>
                </c:pt>
                <c:pt idx="7">
                  <c:v>64.24541194472502</c:v>
                </c:pt>
                <c:pt idx="8">
                  <c:v>68.0861534330871</c:v>
                </c:pt>
                <c:pt idx="9">
                  <c:v>67.59504900706153</c:v>
                </c:pt>
                <c:pt idx="10">
                  <c:v>69.97155391464</c:v>
                </c:pt>
                <c:pt idx="11">
                  <c:v>63.13180199918191</c:v>
                </c:pt>
                <c:pt idx="12">
                  <c:v>66.40175411545655</c:v>
                </c:pt>
                <c:pt idx="13">
                  <c:v>67.4320384678402</c:v>
                </c:pt>
                <c:pt idx="14">
                  <c:v>64.81508342116406</c:v>
                </c:pt>
                <c:pt idx="15">
                  <c:v>72.70451739953985</c:v>
                </c:pt>
                <c:pt idx="16">
                  <c:v>64.71272371852487</c:v>
                </c:pt>
                <c:pt idx="17">
                  <c:v>67.65870648038039</c:v>
                </c:pt>
                <c:pt idx="18">
                  <c:v>72.4673421827153</c:v>
                </c:pt>
                <c:pt idx="19">
                  <c:v>68.9700394845137</c:v>
                </c:pt>
                <c:pt idx="20">
                  <c:v>75.50533901685388</c:v>
                </c:pt>
                <c:pt idx="21">
                  <c:v>71.16036620803972</c:v>
                </c:pt>
                <c:pt idx="22">
                  <c:v>75.59214169142521</c:v>
                </c:pt>
                <c:pt idx="23">
                  <c:v>76.7798576823111</c:v>
                </c:pt>
                <c:pt idx="24">
                  <c:v>78.12831940549667</c:v>
                </c:pt>
                <c:pt idx="25">
                  <c:v>77.91206223273562</c:v>
                </c:pt>
                <c:pt idx="26">
                  <c:v>83.24228412977363</c:v>
                </c:pt>
              </c:numCache>
            </c:numRef>
          </c:val>
          <c:smooth val="0"/>
        </c:ser>
        <c:ser>
          <c:idx val="23"/>
          <c:order val="23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Sheet13!$B$27:$AB$27</c:f>
              <c:numCache>
                <c:formatCode>###0.0000</c:formatCode>
                <c:ptCount val="27"/>
                <c:pt idx="0">
                  <c:v>40.80356847401415</c:v>
                </c:pt>
                <c:pt idx="1">
                  <c:v>42.74608873797475</c:v>
                </c:pt>
                <c:pt idx="2">
                  <c:v>46.12742519258991</c:v>
                </c:pt>
                <c:pt idx="3">
                  <c:v>53.02556376391934</c:v>
                </c:pt>
                <c:pt idx="4">
                  <c:v>55.36000087441322</c:v>
                </c:pt>
                <c:pt idx="5">
                  <c:v>53.03168142728261</c:v>
                </c:pt>
                <c:pt idx="6">
                  <c:v>56.03180343740375</c:v>
                </c:pt>
                <c:pt idx="7">
                  <c:v>57.30019621976864</c:v>
                </c:pt>
                <c:pt idx="8">
                  <c:v>55.34810164511696</c:v>
                </c:pt>
                <c:pt idx="9">
                  <c:v>61.02752919744056</c:v>
                </c:pt>
                <c:pt idx="10">
                  <c:v>65.18534607661388</c:v>
                </c:pt>
                <c:pt idx="11">
                  <c:v>62.74612069916403</c:v>
                </c:pt>
                <c:pt idx="12">
                  <c:v>63.9379141701673</c:v>
                </c:pt>
                <c:pt idx="13">
                  <c:v>67.35347544549059</c:v>
                </c:pt>
                <c:pt idx="14">
                  <c:v>60.01849994868701</c:v>
                </c:pt>
                <c:pt idx="15">
                  <c:v>65.32014367112475</c:v>
                </c:pt>
                <c:pt idx="16">
                  <c:v>67.23980979915552</c:v>
                </c:pt>
                <c:pt idx="17">
                  <c:v>61.33134274606393</c:v>
                </c:pt>
                <c:pt idx="18">
                  <c:v>65.63908285219252</c:v>
                </c:pt>
                <c:pt idx="19">
                  <c:v>68.11058582702407</c:v>
                </c:pt>
                <c:pt idx="20">
                  <c:v>70.4978937991189</c:v>
                </c:pt>
                <c:pt idx="21">
                  <c:v>64.37960713181002</c:v>
                </c:pt>
                <c:pt idx="22">
                  <c:v>72.1768988426935</c:v>
                </c:pt>
                <c:pt idx="23">
                  <c:v>76.71831974147153</c:v>
                </c:pt>
                <c:pt idx="24">
                  <c:v>73.06425897929152</c:v>
                </c:pt>
                <c:pt idx="25">
                  <c:v>73.89617030070863</c:v>
                </c:pt>
                <c:pt idx="26">
                  <c:v>77.24271013781697</c:v>
                </c:pt>
              </c:numCache>
            </c:numRef>
          </c:val>
          <c:smooth val="0"/>
        </c:ser>
        <c:ser>
          <c:idx val="24"/>
          <c:order val="24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Sheet13!$B$28:$AB$28</c:f>
              <c:numCache>
                <c:formatCode>###0.0000</c:formatCode>
                <c:ptCount val="27"/>
                <c:pt idx="0">
                  <c:v>40.70211194887687</c:v>
                </c:pt>
                <c:pt idx="1">
                  <c:v>42.21000933589333</c:v>
                </c:pt>
                <c:pt idx="2">
                  <c:v>44.27700190625155</c:v>
                </c:pt>
                <c:pt idx="3">
                  <c:v>51.66514849317086</c:v>
                </c:pt>
                <c:pt idx="4">
                  <c:v>51.46344634008952</c:v>
                </c:pt>
                <c:pt idx="5">
                  <c:v>54.14087818469191</c:v>
                </c:pt>
                <c:pt idx="6">
                  <c:v>56.15223972265021</c:v>
                </c:pt>
                <c:pt idx="7">
                  <c:v>52.91200790680993</c:v>
                </c:pt>
                <c:pt idx="8">
                  <c:v>62.12754048570069</c:v>
                </c:pt>
                <c:pt idx="9">
                  <c:v>63.70911492814848</c:v>
                </c:pt>
                <c:pt idx="10">
                  <c:v>62.38868113566298</c:v>
                </c:pt>
                <c:pt idx="11">
                  <c:v>61.91680446592897</c:v>
                </c:pt>
                <c:pt idx="12">
                  <c:v>64.02781579504758</c:v>
                </c:pt>
                <c:pt idx="13">
                  <c:v>66.19118359622518</c:v>
                </c:pt>
                <c:pt idx="14">
                  <c:v>64.40880895231683</c:v>
                </c:pt>
                <c:pt idx="15">
                  <c:v>66.40023791705285</c:v>
                </c:pt>
                <c:pt idx="16">
                  <c:v>66.5932469121382</c:v>
                </c:pt>
                <c:pt idx="17">
                  <c:v>67.48277333505104</c:v>
                </c:pt>
                <c:pt idx="18">
                  <c:v>68.8367297624175</c:v>
                </c:pt>
                <c:pt idx="19">
                  <c:v>68.94883940566306</c:v>
                </c:pt>
                <c:pt idx="20">
                  <c:v>70.90133738949261</c:v>
                </c:pt>
                <c:pt idx="21">
                  <c:v>66.79245021081668</c:v>
                </c:pt>
                <c:pt idx="22">
                  <c:v>69.01325593729768</c:v>
                </c:pt>
                <c:pt idx="23">
                  <c:v>73.46579933746914</c:v>
                </c:pt>
                <c:pt idx="24">
                  <c:v>73.83455554330527</c:v>
                </c:pt>
                <c:pt idx="25">
                  <c:v>77.1246483928221</c:v>
                </c:pt>
                <c:pt idx="26">
                  <c:v>81.8657154768172</c:v>
                </c:pt>
              </c:numCache>
            </c:numRef>
          </c:val>
          <c:smooth val="0"/>
        </c:ser>
        <c:ser>
          <c:idx val="25"/>
          <c:order val="25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Sheet13!$B$29:$AB$29</c:f>
              <c:numCache>
                <c:formatCode>###0.0000</c:formatCode>
                <c:ptCount val="27"/>
                <c:pt idx="0">
                  <c:v>41.30347962927755</c:v>
                </c:pt>
                <c:pt idx="1">
                  <c:v>40.53739809817115</c:v>
                </c:pt>
                <c:pt idx="2">
                  <c:v>41.68348429919627</c:v>
                </c:pt>
                <c:pt idx="3">
                  <c:v>56.11600653121075</c:v>
                </c:pt>
                <c:pt idx="4">
                  <c:v>53.70646834452065</c:v>
                </c:pt>
                <c:pt idx="5">
                  <c:v>49.13510023031663</c:v>
                </c:pt>
                <c:pt idx="6">
                  <c:v>62.08534185807985</c:v>
                </c:pt>
                <c:pt idx="7">
                  <c:v>67.63965968158474</c:v>
                </c:pt>
                <c:pt idx="8">
                  <c:v>56.82810242102912</c:v>
                </c:pt>
                <c:pt idx="9">
                  <c:v>60.3967087477624</c:v>
                </c:pt>
                <c:pt idx="10">
                  <c:v>56.08857548572946</c:v>
                </c:pt>
                <c:pt idx="11">
                  <c:v>64.99048693354237</c:v>
                </c:pt>
                <c:pt idx="12">
                  <c:v>60.81491733749293</c:v>
                </c:pt>
                <c:pt idx="13">
                  <c:v>61.627677774184</c:v>
                </c:pt>
                <c:pt idx="14">
                  <c:v>67.9161699756865</c:v>
                </c:pt>
                <c:pt idx="15">
                  <c:v>71.7660647072009</c:v>
                </c:pt>
                <c:pt idx="16">
                  <c:v>65.16248868286847</c:v>
                </c:pt>
                <c:pt idx="17">
                  <c:v>63.87808902000722</c:v>
                </c:pt>
                <c:pt idx="18">
                  <c:v>69.92617512370418</c:v>
                </c:pt>
                <c:pt idx="19">
                  <c:v>68.96860462739624</c:v>
                </c:pt>
                <c:pt idx="20">
                  <c:v>61.36816926690324</c:v>
                </c:pt>
                <c:pt idx="21">
                  <c:v>61.9079120806998</c:v>
                </c:pt>
                <c:pt idx="22">
                  <c:v>70.66797423249672</c:v>
                </c:pt>
                <c:pt idx="23">
                  <c:v>69.48781451745457</c:v>
                </c:pt>
                <c:pt idx="24">
                  <c:v>67.20599355761793</c:v>
                </c:pt>
                <c:pt idx="25">
                  <c:v>76.0329224730869</c:v>
                </c:pt>
                <c:pt idx="26">
                  <c:v>87.72623559306969</c:v>
                </c:pt>
              </c:numCache>
            </c:numRef>
          </c:val>
          <c:smooth val="0"/>
        </c:ser>
        <c:ser>
          <c:idx val="26"/>
          <c:order val="26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Sheet13!$B$30:$AB$30</c:f>
              <c:numCache>
                <c:formatCode>###0.0000</c:formatCode>
                <c:ptCount val="27"/>
                <c:pt idx="0">
                  <c:v>36.89173615428903</c:v>
                </c:pt>
                <c:pt idx="1">
                  <c:v>41.8251418545334</c:v>
                </c:pt>
                <c:pt idx="2">
                  <c:v>40.69756308143084</c:v>
                </c:pt>
                <c:pt idx="3">
                  <c:v>54.23377780973743</c:v>
                </c:pt>
                <c:pt idx="4">
                  <c:v>56.24974197419081</c:v>
                </c:pt>
                <c:pt idx="5">
                  <c:v>47.07237394671342</c:v>
                </c:pt>
                <c:pt idx="6">
                  <c:v>56.93599356750823</c:v>
                </c:pt>
                <c:pt idx="7">
                  <c:v>55.68122592856345</c:v>
                </c:pt>
                <c:pt idx="8">
                  <c:v>54.18720879666357</c:v>
                </c:pt>
                <c:pt idx="9">
                  <c:v>57.97471756688202</c:v>
                </c:pt>
                <c:pt idx="10">
                  <c:v>57.05915821110793</c:v>
                </c:pt>
                <c:pt idx="11">
                  <c:v>65.54791317553576</c:v>
                </c:pt>
                <c:pt idx="12">
                  <c:v>59.2825296242698</c:v>
                </c:pt>
                <c:pt idx="13">
                  <c:v>58.87221841195972</c:v>
                </c:pt>
                <c:pt idx="14">
                  <c:v>63.7851214866887</c:v>
                </c:pt>
                <c:pt idx="15">
                  <c:v>54.93894516325064</c:v>
                </c:pt>
                <c:pt idx="16">
                  <c:v>73.16135668803161</c:v>
                </c:pt>
                <c:pt idx="17">
                  <c:v>64.34253040443082</c:v>
                </c:pt>
                <c:pt idx="18">
                  <c:v>69.77272707523852</c:v>
                </c:pt>
                <c:pt idx="19">
                  <c:v>63.19534505979338</c:v>
                </c:pt>
                <c:pt idx="20">
                  <c:v>65.63589003777513</c:v>
                </c:pt>
                <c:pt idx="21">
                  <c:v>63.73241279069988</c:v>
                </c:pt>
                <c:pt idx="22">
                  <c:v>69.81489004807778</c:v>
                </c:pt>
                <c:pt idx="23">
                  <c:v>76.69284584327734</c:v>
                </c:pt>
                <c:pt idx="24">
                  <c:v>68.4610109299875</c:v>
                </c:pt>
                <c:pt idx="25">
                  <c:v>69.78657559696353</c:v>
                </c:pt>
                <c:pt idx="26">
                  <c:v>85.39700890322797</c:v>
                </c:pt>
              </c:numCache>
            </c:numRef>
          </c:val>
          <c:smooth val="0"/>
        </c:ser>
        <c:ser>
          <c:idx val="27"/>
          <c:order val="27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Sheet13!$B$31:$AB$31</c:f>
              <c:numCache>
                <c:formatCode>###0.0000</c:formatCode>
                <c:ptCount val="27"/>
                <c:pt idx="0">
                  <c:v>36.55993025601251</c:v>
                </c:pt>
                <c:pt idx="1">
                  <c:v>36.14629881629086</c:v>
                </c:pt>
                <c:pt idx="2">
                  <c:v>40.66176988979284</c:v>
                </c:pt>
                <c:pt idx="3">
                  <c:v>54.77785634335918</c:v>
                </c:pt>
                <c:pt idx="4">
                  <c:v>54.1878351115814</c:v>
                </c:pt>
                <c:pt idx="5">
                  <c:v>54.34597634731448</c:v>
                </c:pt>
                <c:pt idx="6">
                  <c:v>60.29851027242876</c:v>
                </c:pt>
                <c:pt idx="7">
                  <c:v>54.7571051198196</c:v>
                </c:pt>
                <c:pt idx="8">
                  <c:v>57.23503236407478</c:v>
                </c:pt>
                <c:pt idx="9">
                  <c:v>61.03560177388839</c:v>
                </c:pt>
                <c:pt idx="10">
                  <c:v>61.70521164428203</c:v>
                </c:pt>
                <c:pt idx="11">
                  <c:v>64.14425587614292</c:v>
                </c:pt>
                <c:pt idx="12">
                  <c:v>64.36653432875542</c:v>
                </c:pt>
                <c:pt idx="13">
                  <c:v>61.78802243853213</c:v>
                </c:pt>
                <c:pt idx="14">
                  <c:v>64.74000333394183</c:v>
                </c:pt>
                <c:pt idx="15">
                  <c:v>59.87806150991199</c:v>
                </c:pt>
                <c:pt idx="16">
                  <c:v>67.17071717292772</c:v>
                </c:pt>
                <c:pt idx="17">
                  <c:v>64.60302004578456</c:v>
                </c:pt>
                <c:pt idx="18">
                  <c:v>66.62506679204986</c:v>
                </c:pt>
                <c:pt idx="19">
                  <c:v>65.65199180462071</c:v>
                </c:pt>
                <c:pt idx="20">
                  <c:v>60.69329844184561</c:v>
                </c:pt>
                <c:pt idx="21">
                  <c:v>63.35047459804209</c:v>
                </c:pt>
                <c:pt idx="22">
                  <c:v>68.7061635401728</c:v>
                </c:pt>
                <c:pt idx="23">
                  <c:v>73.97351061260106</c:v>
                </c:pt>
                <c:pt idx="24">
                  <c:v>70.26561409858492</c:v>
                </c:pt>
                <c:pt idx="25">
                  <c:v>72.13891481753507</c:v>
                </c:pt>
                <c:pt idx="26">
                  <c:v>83.58472255741124</c:v>
                </c:pt>
              </c:numCache>
            </c:numRef>
          </c:val>
          <c:smooth val="0"/>
        </c:ser>
        <c:ser>
          <c:idx val="28"/>
          <c:order val="28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Sheet13!$B$32:$AB$32</c:f>
              <c:numCache>
                <c:formatCode>###0.0000</c:formatCode>
                <c:ptCount val="27"/>
                <c:pt idx="0">
                  <c:v>42.48156436175414</c:v>
                </c:pt>
                <c:pt idx="1">
                  <c:v>45.69187395476591</c:v>
                </c:pt>
                <c:pt idx="2">
                  <c:v>44.9810310600409</c:v>
                </c:pt>
                <c:pt idx="3">
                  <c:v>49.97727456823613</c:v>
                </c:pt>
                <c:pt idx="4">
                  <c:v>56.86337803299613</c:v>
                </c:pt>
                <c:pt idx="5">
                  <c:v>58.66460558200369</c:v>
                </c:pt>
                <c:pt idx="6">
                  <c:v>56.52456170479688</c:v>
                </c:pt>
                <c:pt idx="7">
                  <c:v>57.15851933809661</c:v>
                </c:pt>
                <c:pt idx="8">
                  <c:v>56.23640003803473</c:v>
                </c:pt>
                <c:pt idx="9">
                  <c:v>55.46073242186812</c:v>
                </c:pt>
                <c:pt idx="10">
                  <c:v>57.60484044972596</c:v>
                </c:pt>
                <c:pt idx="11">
                  <c:v>62.49397118956792</c:v>
                </c:pt>
                <c:pt idx="12">
                  <c:v>64.65516816721971</c:v>
                </c:pt>
                <c:pt idx="13">
                  <c:v>62.65608145273125</c:v>
                </c:pt>
                <c:pt idx="14">
                  <c:v>61.59463877751461</c:v>
                </c:pt>
                <c:pt idx="15">
                  <c:v>63.50714957267713</c:v>
                </c:pt>
                <c:pt idx="16">
                  <c:v>62.9831173785299</c:v>
                </c:pt>
                <c:pt idx="17">
                  <c:v>62.73766351592494</c:v>
                </c:pt>
                <c:pt idx="18">
                  <c:v>63.14014092227204</c:v>
                </c:pt>
                <c:pt idx="19">
                  <c:v>70.59081937005365</c:v>
                </c:pt>
                <c:pt idx="20">
                  <c:v>64.10739278237698</c:v>
                </c:pt>
                <c:pt idx="21">
                  <c:v>65.2452295622224</c:v>
                </c:pt>
                <c:pt idx="22">
                  <c:v>69.1030806465339</c:v>
                </c:pt>
                <c:pt idx="23">
                  <c:v>71.42229565292733</c:v>
                </c:pt>
                <c:pt idx="24">
                  <c:v>67.16720146069013</c:v>
                </c:pt>
                <c:pt idx="25">
                  <c:v>72.28422506844017</c:v>
                </c:pt>
                <c:pt idx="26">
                  <c:v>74.72274080569092</c:v>
                </c:pt>
              </c:numCache>
            </c:numRef>
          </c:val>
          <c:smooth val="0"/>
        </c:ser>
        <c:ser>
          <c:idx val="29"/>
          <c:order val="29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Sheet13!$B$33:$AB$33</c:f>
              <c:numCache>
                <c:formatCode>###0.0000</c:formatCode>
                <c:ptCount val="27"/>
                <c:pt idx="0">
                  <c:v>36.06213389624394</c:v>
                </c:pt>
                <c:pt idx="1">
                  <c:v>36.84808067315343</c:v>
                </c:pt>
                <c:pt idx="2">
                  <c:v>42.95614194748823</c:v>
                </c:pt>
                <c:pt idx="3">
                  <c:v>49.5078646023044</c:v>
                </c:pt>
                <c:pt idx="4">
                  <c:v>54.01496767785314</c:v>
                </c:pt>
                <c:pt idx="5">
                  <c:v>54.83627052985754</c:v>
                </c:pt>
                <c:pt idx="6">
                  <c:v>57.50590028643973</c:v>
                </c:pt>
                <c:pt idx="7">
                  <c:v>59.33591758717967</c:v>
                </c:pt>
                <c:pt idx="8">
                  <c:v>58.4406567589602</c:v>
                </c:pt>
                <c:pt idx="9">
                  <c:v>58.45205336151126</c:v>
                </c:pt>
                <c:pt idx="10">
                  <c:v>60.64904968824474</c:v>
                </c:pt>
                <c:pt idx="11">
                  <c:v>59.61349382745815</c:v>
                </c:pt>
                <c:pt idx="12">
                  <c:v>57.69662236843495</c:v>
                </c:pt>
                <c:pt idx="13">
                  <c:v>60.72932034191406</c:v>
                </c:pt>
                <c:pt idx="14">
                  <c:v>64.13811123823743</c:v>
                </c:pt>
                <c:pt idx="15">
                  <c:v>67.61662597878117</c:v>
                </c:pt>
                <c:pt idx="16">
                  <c:v>65.29564405483431</c:v>
                </c:pt>
                <c:pt idx="17">
                  <c:v>62.36533341885577</c:v>
                </c:pt>
                <c:pt idx="18">
                  <c:v>63.52437152738548</c:v>
                </c:pt>
                <c:pt idx="19">
                  <c:v>63.5638609917664</c:v>
                </c:pt>
                <c:pt idx="20">
                  <c:v>61.356212200493</c:v>
                </c:pt>
                <c:pt idx="21">
                  <c:v>66.18440536102433</c:v>
                </c:pt>
                <c:pt idx="22">
                  <c:v>69.0769243395543</c:v>
                </c:pt>
                <c:pt idx="23">
                  <c:v>72.05342924574098</c:v>
                </c:pt>
                <c:pt idx="24">
                  <c:v>67.85829292601002</c:v>
                </c:pt>
                <c:pt idx="25">
                  <c:v>68.10172455751496</c:v>
                </c:pt>
                <c:pt idx="26">
                  <c:v>75.3821420827831</c:v>
                </c:pt>
              </c:numCache>
            </c:numRef>
          </c:val>
          <c:smooth val="0"/>
        </c:ser>
        <c:ser>
          <c:idx val="30"/>
          <c:order val="30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Sheet13!$B$34:$AB$34</c:f>
              <c:numCache>
                <c:formatCode>###0.0000</c:formatCode>
                <c:ptCount val="27"/>
                <c:pt idx="0">
                  <c:v>38.26440215088239</c:v>
                </c:pt>
                <c:pt idx="1">
                  <c:v>36.3070160720437</c:v>
                </c:pt>
                <c:pt idx="2">
                  <c:v>41.76149396726554</c:v>
                </c:pt>
                <c:pt idx="3">
                  <c:v>52.73610997474054</c:v>
                </c:pt>
                <c:pt idx="4">
                  <c:v>56.6279890186885</c:v>
                </c:pt>
                <c:pt idx="5">
                  <c:v>53.08514555827024</c:v>
                </c:pt>
                <c:pt idx="6">
                  <c:v>54.65701303319462</c:v>
                </c:pt>
                <c:pt idx="7">
                  <c:v>55.06598633008837</c:v>
                </c:pt>
                <c:pt idx="8">
                  <c:v>54.10363204262953</c:v>
                </c:pt>
                <c:pt idx="9">
                  <c:v>57.82488674208225</c:v>
                </c:pt>
                <c:pt idx="10">
                  <c:v>60.03456456699417</c:v>
                </c:pt>
                <c:pt idx="11">
                  <c:v>62.1734438793453</c:v>
                </c:pt>
                <c:pt idx="12">
                  <c:v>59.51219142342094</c:v>
                </c:pt>
                <c:pt idx="13">
                  <c:v>58.0612597683379</c:v>
                </c:pt>
                <c:pt idx="14">
                  <c:v>59.98146563234612</c:v>
                </c:pt>
                <c:pt idx="15">
                  <c:v>60.20406115538471</c:v>
                </c:pt>
                <c:pt idx="16">
                  <c:v>64.64821791615043</c:v>
                </c:pt>
                <c:pt idx="17">
                  <c:v>58.69951375339793</c:v>
                </c:pt>
                <c:pt idx="18">
                  <c:v>63.28835798538495</c:v>
                </c:pt>
                <c:pt idx="19">
                  <c:v>67.8116176696243</c:v>
                </c:pt>
                <c:pt idx="20">
                  <c:v>62.93459537360683</c:v>
                </c:pt>
                <c:pt idx="21">
                  <c:v>62.16237417575052</c:v>
                </c:pt>
                <c:pt idx="22">
                  <c:v>64.74734980449941</c:v>
                </c:pt>
                <c:pt idx="23">
                  <c:v>70.02440586738571</c:v>
                </c:pt>
                <c:pt idx="24">
                  <c:v>67.51076523508131</c:v>
                </c:pt>
                <c:pt idx="25">
                  <c:v>72.28876653493765</c:v>
                </c:pt>
                <c:pt idx="26">
                  <c:v>76.05937407600847</c:v>
                </c:pt>
              </c:numCache>
            </c:numRef>
          </c:val>
          <c:smooth val="0"/>
        </c:ser>
        <c:ser>
          <c:idx val="31"/>
          <c:order val="31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Sheet13!$B$35:$AB$35</c:f>
              <c:numCache>
                <c:formatCode>###0.0000</c:formatCode>
                <c:ptCount val="27"/>
                <c:pt idx="0">
                  <c:v>44.56951166913166</c:v>
                </c:pt>
                <c:pt idx="1">
                  <c:v>49.20657106739864</c:v>
                </c:pt>
                <c:pt idx="2">
                  <c:v>48.97634691534491</c:v>
                </c:pt>
                <c:pt idx="3">
                  <c:v>56.37886551033045</c:v>
                </c:pt>
                <c:pt idx="4">
                  <c:v>60.69810632585353</c:v>
                </c:pt>
                <c:pt idx="5">
                  <c:v>62.95633923418364</c:v>
                </c:pt>
                <c:pt idx="6">
                  <c:v>60.11868102065696</c:v>
                </c:pt>
                <c:pt idx="7">
                  <c:v>64.66315377632121</c:v>
                </c:pt>
                <c:pt idx="8">
                  <c:v>64.65923513578799</c:v>
                </c:pt>
                <c:pt idx="9">
                  <c:v>72.54603150019701</c:v>
                </c:pt>
                <c:pt idx="10">
                  <c:v>68.44697086045194</c:v>
                </c:pt>
                <c:pt idx="11">
                  <c:v>65.18635891108647</c:v>
                </c:pt>
                <c:pt idx="12">
                  <c:v>65.9221093447898</c:v>
                </c:pt>
                <c:pt idx="13">
                  <c:v>71.13777215255638</c:v>
                </c:pt>
                <c:pt idx="14">
                  <c:v>66.0125008742176</c:v>
                </c:pt>
                <c:pt idx="15">
                  <c:v>70.38427822443815</c:v>
                </c:pt>
                <c:pt idx="16">
                  <c:v>67.55359290179392</c:v>
                </c:pt>
                <c:pt idx="17">
                  <c:v>70.49174667903618</c:v>
                </c:pt>
                <c:pt idx="18">
                  <c:v>71.73505777389956</c:v>
                </c:pt>
                <c:pt idx="19">
                  <c:v>70.17615647824395</c:v>
                </c:pt>
                <c:pt idx="20">
                  <c:v>74.37961378931333</c:v>
                </c:pt>
                <c:pt idx="21">
                  <c:v>73.11366265709154</c:v>
                </c:pt>
                <c:pt idx="22">
                  <c:v>72.82167189480218</c:v>
                </c:pt>
                <c:pt idx="23">
                  <c:v>73.58967993186806</c:v>
                </c:pt>
                <c:pt idx="24">
                  <c:v>76.46833898945478</c:v>
                </c:pt>
                <c:pt idx="25">
                  <c:v>75.86200112876453</c:v>
                </c:pt>
                <c:pt idx="26">
                  <c:v>82.2075306057177</c:v>
                </c:pt>
              </c:numCache>
            </c:numRef>
          </c:val>
          <c:smooth val="0"/>
        </c:ser>
        <c:ser>
          <c:idx val="32"/>
          <c:order val="32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Sheet13!$B$36:$AB$36</c:f>
              <c:numCache>
                <c:formatCode>###0.0000</c:formatCode>
                <c:ptCount val="27"/>
                <c:pt idx="0">
                  <c:v>41.84128859240779</c:v>
                </c:pt>
                <c:pt idx="1">
                  <c:v>46.32448370198453</c:v>
                </c:pt>
                <c:pt idx="2">
                  <c:v>46.26470133214057</c:v>
                </c:pt>
                <c:pt idx="3">
                  <c:v>54.55938676701914</c:v>
                </c:pt>
                <c:pt idx="4">
                  <c:v>58.61962640310792</c:v>
                </c:pt>
                <c:pt idx="5">
                  <c:v>59.84018636219319</c:v>
                </c:pt>
                <c:pt idx="6">
                  <c:v>59.72104873051952</c:v>
                </c:pt>
                <c:pt idx="7">
                  <c:v>65.89419410906012</c:v>
                </c:pt>
                <c:pt idx="8">
                  <c:v>58.3431083811912</c:v>
                </c:pt>
                <c:pt idx="9">
                  <c:v>61.5589654196967</c:v>
                </c:pt>
                <c:pt idx="10">
                  <c:v>66.31778333349503</c:v>
                </c:pt>
                <c:pt idx="11">
                  <c:v>57.74015290858548</c:v>
                </c:pt>
                <c:pt idx="12">
                  <c:v>65.76688918892233</c:v>
                </c:pt>
                <c:pt idx="13">
                  <c:v>69.32967405402236</c:v>
                </c:pt>
                <c:pt idx="14">
                  <c:v>63.08622862221975</c:v>
                </c:pt>
                <c:pt idx="15">
                  <c:v>67.05177022883869</c:v>
                </c:pt>
                <c:pt idx="16">
                  <c:v>70.588169406779</c:v>
                </c:pt>
                <c:pt idx="17">
                  <c:v>72.19733154254907</c:v>
                </c:pt>
                <c:pt idx="18">
                  <c:v>68.64003154761592</c:v>
                </c:pt>
                <c:pt idx="19">
                  <c:v>68.16598871699919</c:v>
                </c:pt>
                <c:pt idx="20">
                  <c:v>69.4476001064424</c:v>
                </c:pt>
                <c:pt idx="21">
                  <c:v>69.42024355180622</c:v>
                </c:pt>
                <c:pt idx="22">
                  <c:v>75.17176526850835</c:v>
                </c:pt>
                <c:pt idx="23">
                  <c:v>71.10430048067522</c:v>
                </c:pt>
                <c:pt idx="24">
                  <c:v>72.3979566485001</c:v>
                </c:pt>
                <c:pt idx="25">
                  <c:v>74.79746390342306</c:v>
                </c:pt>
                <c:pt idx="26">
                  <c:v>82.74680608036142</c:v>
                </c:pt>
              </c:numCache>
            </c:numRef>
          </c:val>
          <c:smooth val="0"/>
        </c:ser>
        <c:ser>
          <c:idx val="33"/>
          <c:order val="33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Sheet13!$B$37:$AB$37</c:f>
              <c:numCache>
                <c:formatCode>###0.0000</c:formatCode>
                <c:ptCount val="27"/>
                <c:pt idx="0">
                  <c:v>43.16616645287532</c:v>
                </c:pt>
                <c:pt idx="1">
                  <c:v>44.5245987127053</c:v>
                </c:pt>
                <c:pt idx="2">
                  <c:v>45.37084067325789</c:v>
                </c:pt>
                <c:pt idx="3">
                  <c:v>55.39490161363157</c:v>
                </c:pt>
                <c:pt idx="4">
                  <c:v>55.34378156506325</c:v>
                </c:pt>
                <c:pt idx="5">
                  <c:v>59.04652052068032</c:v>
                </c:pt>
                <c:pt idx="6">
                  <c:v>59.53626684492277</c:v>
                </c:pt>
                <c:pt idx="7">
                  <c:v>59.18082260627018</c:v>
                </c:pt>
                <c:pt idx="8">
                  <c:v>59.51015161016205</c:v>
                </c:pt>
                <c:pt idx="9">
                  <c:v>63.30892011311976</c:v>
                </c:pt>
                <c:pt idx="10">
                  <c:v>62.95310068707835</c:v>
                </c:pt>
                <c:pt idx="11">
                  <c:v>64.05365561058758</c:v>
                </c:pt>
                <c:pt idx="12">
                  <c:v>65.85260929381401</c:v>
                </c:pt>
                <c:pt idx="13">
                  <c:v>67.91535559658587</c:v>
                </c:pt>
                <c:pt idx="14">
                  <c:v>65.96213317402068</c:v>
                </c:pt>
                <c:pt idx="15">
                  <c:v>67.42172601563726</c:v>
                </c:pt>
                <c:pt idx="16">
                  <c:v>69.29727884789284</c:v>
                </c:pt>
                <c:pt idx="17">
                  <c:v>67.84576673772</c:v>
                </c:pt>
                <c:pt idx="18">
                  <c:v>69.44261694817124</c:v>
                </c:pt>
                <c:pt idx="19">
                  <c:v>69.6253082374911</c:v>
                </c:pt>
                <c:pt idx="20">
                  <c:v>74.48958082815646</c:v>
                </c:pt>
                <c:pt idx="21">
                  <c:v>71.57096675643854</c:v>
                </c:pt>
                <c:pt idx="22">
                  <c:v>74.61626875250913</c:v>
                </c:pt>
                <c:pt idx="23">
                  <c:v>75.46413153576144</c:v>
                </c:pt>
                <c:pt idx="24">
                  <c:v>71.92761151413445</c:v>
                </c:pt>
                <c:pt idx="25">
                  <c:v>71.87232795832503</c:v>
                </c:pt>
                <c:pt idx="26">
                  <c:v>84.50450938260967</c:v>
                </c:pt>
              </c:numCache>
            </c:numRef>
          </c:val>
          <c:smooth val="0"/>
        </c:ser>
        <c:ser>
          <c:idx val="34"/>
          <c:order val="34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Sheet13!$B$38:$AB$38</c:f>
              <c:numCache>
                <c:formatCode>###0.0000</c:formatCode>
                <c:ptCount val="27"/>
                <c:pt idx="0">
                  <c:v>38.6198557302631</c:v>
                </c:pt>
                <c:pt idx="1">
                  <c:v>45.02305550174211</c:v>
                </c:pt>
                <c:pt idx="2">
                  <c:v>43.24005286540235</c:v>
                </c:pt>
                <c:pt idx="3">
                  <c:v>49.79116822000447</c:v>
                </c:pt>
                <c:pt idx="4">
                  <c:v>56.00797722977385</c:v>
                </c:pt>
                <c:pt idx="5">
                  <c:v>60.60378399831078</c:v>
                </c:pt>
                <c:pt idx="6">
                  <c:v>52.55997872076318</c:v>
                </c:pt>
                <c:pt idx="7">
                  <c:v>53.23825438921153</c:v>
                </c:pt>
                <c:pt idx="8">
                  <c:v>53.75025593221065</c:v>
                </c:pt>
                <c:pt idx="9">
                  <c:v>58.9996264464929</c:v>
                </c:pt>
                <c:pt idx="10">
                  <c:v>59.65676767719813</c:v>
                </c:pt>
                <c:pt idx="11">
                  <c:v>62.14125632589851</c:v>
                </c:pt>
                <c:pt idx="12">
                  <c:v>65.07106393805878</c:v>
                </c:pt>
                <c:pt idx="13">
                  <c:v>58.347070956008</c:v>
                </c:pt>
                <c:pt idx="14">
                  <c:v>65.85226063209805</c:v>
                </c:pt>
                <c:pt idx="15">
                  <c:v>64.40931308515945</c:v>
                </c:pt>
                <c:pt idx="16">
                  <c:v>64.69245415837125</c:v>
                </c:pt>
                <c:pt idx="17">
                  <c:v>69.58229620563492</c:v>
                </c:pt>
                <c:pt idx="18">
                  <c:v>63.18333435570742</c:v>
                </c:pt>
                <c:pt idx="19">
                  <c:v>65.29963151391418</c:v>
                </c:pt>
                <c:pt idx="20">
                  <c:v>61.94066929606481</c:v>
                </c:pt>
                <c:pt idx="21">
                  <c:v>68.10296328501554</c:v>
                </c:pt>
                <c:pt idx="22">
                  <c:v>68.86838551454824</c:v>
                </c:pt>
                <c:pt idx="23">
                  <c:v>73.64968809550605</c:v>
                </c:pt>
                <c:pt idx="24">
                  <c:v>75.93544845832778</c:v>
                </c:pt>
                <c:pt idx="25">
                  <c:v>70.8889440718296</c:v>
                </c:pt>
                <c:pt idx="26">
                  <c:v>77.76058565064447</c:v>
                </c:pt>
              </c:numCache>
            </c:numRef>
          </c:val>
          <c:smooth val="0"/>
        </c:ser>
        <c:ser>
          <c:idx val="35"/>
          <c:order val="35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Sheet13!$B$39:$AB$39</c:f>
              <c:numCache>
                <c:formatCode>###0.0000</c:formatCode>
                <c:ptCount val="27"/>
                <c:pt idx="0">
                  <c:v>40.02620837119704</c:v>
                </c:pt>
                <c:pt idx="1">
                  <c:v>40.562961167005</c:v>
                </c:pt>
                <c:pt idx="2">
                  <c:v>45.53851691131273</c:v>
                </c:pt>
                <c:pt idx="3">
                  <c:v>54.67568721690924</c:v>
                </c:pt>
                <c:pt idx="4">
                  <c:v>52.11783267904345</c:v>
                </c:pt>
                <c:pt idx="5">
                  <c:v>57.35418909822642</c:v>
                </c:pt>
                <c:pt idx="6">
                  <c:v>53.57205057775431</c:v>
                </c:pt>
                <c:pt idx="7">
                  <c:v>59.06224381207562</c:v>
                </c:pt>
                <c:pt idx="8">
                  <c:v>60.86451998969975</c:v>
                </c:pt>
                <c:pt idx="9">
                  <c:v>61.04826679415024</c:v>
                </c:pt>
                <c:pt idx="10">
                  <c:v>61.02587058135391</c:v>
                </c:pt>
                <c:pt idx="11">
                  <c:v>65.01333498282361</c:v>
                </c:pt>
                <c:pt idx="12">
                  <c:v>61.31125896386176</c:v>
                </c:pt>
                <c:pt idx="13">
                  <c:v>62.88656686637533</c:v>
                </c:pt>
                <c:pt idx="14">
                  <c:v>64.52499467259068</c:v>
                </c:pt>
                <c:pt idx="15">
                  <c:v>58.92326964914123</c:v>
                </c:pt>
                <c:pt idx="16">
                  <c:v>66.31420552161507</c:v>
                </c:pt>
                <c:pt idx="17">
                  <c:v>64.68874791971633</c:v>
                </c:pt>
                <c:pt idx="18">
                  <c:v>65.61864670355177</c:v>
                </c:pt>
                <c:pt idx="19">
                  <c:v>66.66054780467586</c:v>
                </c:pt>
                <c:pt idx="20">
                  <c:v>66.23173555281656</c:v>
                </c:pt>
                <c:pt idx="21">
                  <c:v>65.60977899404077</c:v>
                </c:pt>
                <c:pt idx="22">
                  <c:v>65.33458657228006</c:v>
                </c:pt>
                <c:pt idx="23">
                  <c:v>70.60399270971517</c:v>
                </c:pt>
                <c:pt idx="24">
                  <c:v>70.10723971700045</c:v>
                </c:pt>
                <c:pt idx="25">
                  <c:v>69.14008216207347</c:v>
                </c:pt>
                <c:pt idx="26">
                  <c:v>79.6548659881201</c:v>
                </c:pt>
              </c:numCache>
            </c:numRef>
          </c:val>
          <c:smooth val="0"/>
        </c:ser>
        <c:ser>
          <c:idx val="36"/>
          <c:order val="36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Sheet13!$B$40:$AB$40</c:f>
              <c:numCache>
                <c:formatCode>###0.0000</c:formatCode>
                <c:ptCount val="27"/>
                <c:pt idx="0">
                  <c:v>39.02601876297126</c:v>
                </c:pt>
                <c:pt idx="1">
                  <c:v>44.03232012676667</c:v>
                </c:pt>
                <c:pt idx="2">
                  <c:v>44.42202297922358</c:v>
                </c:pt>
                <c:pt idx="3">
                  <c:v>47.46331554031895</c:v>
                </c:pt>
                <c:pt idx="4">
                  <c:v>57.69924304750339</c:v>
                </c:pt>
                <c:pt idx="5">
                  <c:v>56.11252490158428</c:v>
                </c:pt>
                <c:pt idx="6">
                  <c:v>53.66298429905111</c:v>
                </c:pt>
                <c:pt idx="7">
                  <c:v>58.01073363653802</c:v>
                </c:pt>
                <c:pt idx="8">
                  <c:v>59.39313299276767</c:v>
                </c:pt>
                <c:pt idx="9">
                  <c:v>61.0979305468147</c:v>
                </c:pt>
                <c:pt idx="10">
                  <c:v>65.5382683052141</c:v>
                </c:pt>
                <c:pt idx="11">
                  <c:v>65.54855567436305</c:v>
                </c:pt>
                <c:pt idx="12">
                  <c:v>64.50895284604245</c:v>
                </c:pt>
                <c:pt idx="13">
                  <c:v>60.84465254491559</c:v>
                </c:pt>
                <c:pt idx="14">
                  <c:v>61.02646284715948</c:v>
                </c:pt>
                <c:pt idx="15">
                  <c:v>64.85881078016928</c:v>
                </c:pt>
                <c:pt idx="16">
                  <c:v>65.05786740791427</c:v>
                </c:pt>
                <c:pt idx="17">
                  <c:v>62.41306958127585</c:v>
                </c:pt>
                <c:pt idx="18">
                  <c:v>66.68682690089264</c:v>
                </c:pt>
                <c:pt idx="19">
                  <c:v>64.35126751731688</c:v>
                </c:pt>
                <c:pt idx="20">
                  <c:v>65.26966563653975</c:v>
                </c:pt>
                <c:pt idx="21">
                  <c:v>66.5345584482645</c:v>
                </c:pt>
                <c:pt idx="22">
                  <c:v>70.00340141474058</c:v>
                </c:pt>
                <c:pt idx="23">
                  <c:v>71.91003629534698</c:v>
                </c:pt>
                <c:pt idx="24">
                  <c:v>69.61570416592319</c:v>
                </c:pt>
                <c:pt idx="25">
                  <c:v>74.25853177759554</c:v>
                </c:pt>
                <c:pt idx="26">
                  <c:v>77.1222597398893</c:v>
                </c:pt>
              </c:numCache>
            </c:numRef>
          </c:val>
          <c:smooth val="0"/>
        </c:ser>
        <c:ser>
          <c:idx val="37"/>
          <c:order val="37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Sheet13!$B$41:$AB$41</c:f>
              <c:numCache>
                <c:formatCode>###0.0000</c:formatCode>
                <c:ptCount val="27"/>
                <c:pt idx="0">
                  <c:v>45.18649728510903</c:v>
                </c:pt>
                <c:pt idx="1">
                  <c:v>52.85766319023818</c:v>
                </c:pt>
                <c:pt idx="2">
                  <c:v>47.09031923674498</c:v>
                </c:pt>
                <c:pt idx="3">
                  <c:v>57.03075025506226</c:v>
                </c:pt>
                <c:pt idx="4">
                  <c:v>57.59222035318204</c:v>
                </c:pt>
                <c:pt idx="5">
                  <c:v>59.04277115387262</c:v>
                </c:pt>
                <c:pt idx="6">
                  <c:v>56.02130316344472</c:v>
                </c:pt>
                <c:pt idx="7">
                  <c:v>67.20211623966162</c:v>
                </c:pt>
                <c:pt idx="8">
                  <c:v>63.30473333556279</c:v>
                </c:pt>
                <c:pt idx="9">
                  <c:v>68.13585632980532</c:v>
                </c:pt>
                <c:pt idx="10">
                  <c:v>65.93586707545055</c:v>
                </c:pt>
                <c:pt idx="11">
                  <c:v>63.65244000957243</c:v>
                </c:pt>
                <c:pt idx="12">
                  <c:v>70.00332424901415</c:v>
                </c:pt>
                <c:pt idx="13">
                  <c:v>66.74959187385591</c:v>
                </c:pt>
                <c:pt idx="14">
                  <c:v>69.97721650380846</c:v>
                </c:pt>
                <c:pt idx="15">
                  <c:v>68.45191573351475</c:v>
                </c:pt>
                <c:pt idx="16">
                  <c:v>65.16257342944044</c:v>
                </c:pt>
                <c:pt idx="17">
                  <c:v>72.15441778105327</c:v>
                </c:pt>
                <c:pt idx="18">
                  <c:v>67.44027901453577</c:v>
                </c:pt>
                <c:pt idx="19">
                  <c:v>71.69304030590297</c:v>
                </c:pt>
                <c:pt idx="20">
                  <c:v>71.34077231038813</c:v>
                </c:pt>
                <c:pt idx="21">
                  <c:v>74.59207885829491</c:v>
                </c:pt>
                <c:pt idx="22">
                  <c:v>78.90829227205509</c:v>
                </c:pt>
                <c:pt idx="23">
                  <c:v>77.2217247206193</c:v>
                </c:pt>
                <c:pt idx="24">
                  <c:v>76.35223448591912</c:v>
                </c:pt>
                <c:pt idx="25">
                  <c:v>75.88549047760384</c:v>
                </c:pt>
                <c:pt idx="26">
                  <c:v>82.47239401033922</c:v>
                </c:pt>
              </c:numCache>
            </c:numRef>
          </c:val>
          <c:smooth val="0"/>
        </c:ser>
        <c:ser>
          <c:idx val="38"/>
          <c:order val="38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Sheet13!$B$42:$AB$42</c:f>
              <c:numCache>
                <c:formatCode>###0.0000</c:formatCode>
                <c:ptCount val="27"/>
                <c:pt idx="0">
                  <c:v>40.35838193565067</c:v>
                </c:pt>
                <c:pt idx="1">
                  <c:v>44.42181331781078</c:v>
                </c:pt>
                <c:pt idx="2">
                  <c:v>43.96992318442803</c:v>
                </c:pt>
                <c:pt idx="3">
                  <c:v>55.0269701075286</c:v>
                </c:pt>
                <c:pt idx="4">
                  <c:v>54.75293573400874</c:v>
                </c:pt>
                <c:pt idx="5">
                  <c:v>47.3574184367563</c:v>
                </c:pt>
                <c:pt idx="6">
                  <c:v>56.85174371501306</c:v>
                </c:pt>
                <c:pt idx="7">
                  <c:v>54.57076789856438</c:v>
                </c:pt>
                <c:pt idx="8">
                  <c:v>55.72357418469164</c:v>
                </c:pt>
                <c:pt idx="9">
                  <c:v>59.30660420703157</c:v>
                </c:pt>
                <c:pt idx="10">
                  <c:v>60.3248076726926</c:v>
                </c:pt>
                <c:pt idx="11">
                  <c:v>69.23816346653342</c:v>
                </c:pt>
                <c:pt idx="12">
                  <c:v>62.7335828564895</c:v>
                </c:pt>
                <c:pt idx="13">
                  <c:v>55.25191529328661</c:v>
                </c:pt>
                <c:pt idx="14">
                  <c:v>68.38666496724984</c:v>
                </c:pt>
                <c:pt idx="15">
                  <c:v>56.6753590405974</c:v>
                </c:pt>
                <c:pt idx="16">
                  <c:v>69.96673436627798</c:v>
                </c:pt>
                <c:pt idx="17">
                  <c:v>65.25022758250991</c:v>
                </c:pt>
                <c:pt idx="18">
                  <c:v>66.63117238486872</c:v>
                </c:pt>
                <c:pt idx="19">
                  <c:v>73.12931321834273</c:v>
                </c:pt>
                <c:pt idx="20">
                  <c:v>61.70662185155197</c:v>
                </c:pt>
                <c:pt idx="21">
                  <c:v>65.6312426856545</c:v>
                </c:pt>
                <c:pt idx="22">
                  <c:v>70.35421860154642</c:v>
                </c:pt>
                <c:pt idx="23">
                  <c:v>71.23108995218511</c:v>
                </c:pt>
                <c:pt idx="24">
                  <c:v>75.13292765664886</c:v>
                </c:pt>
                <c:pt idx="25">
                  <c:v>73.8102652157014</c:v>
                </c:pt>
                <c:pt idx="26">
                  <c:v>75.86869395323383</c:v>
                </c:pt>
              </c:numCache>
            </c:numRef>
          </c:val>
          <c:smooth val="0"/>
        </c:ser>
        <c:ser>
          <c:idx val="39"/>
          <c:order val="39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Sheet13!$B$43:$AB$43</c:f>
              <c:numCache>
                <c:formatCode>###0.0000</c:formatCode>
                <c:ptCount val="27"/>
                <c:pt idx="0">
                  <c:v>34.5769962024085</c:v>
                </c:pt>
                <c:pt idx="1">
                  <c:v>39.90082200555064</c:v>
                </c:pt>
                <c:pt idx="2">
                  <c:v>42.17915764002476</c:v>
                </c:pt>
                <c:pt idx="3">
                  <c:v>50.70433304372958</c:v>
                </c:pt>
                <c:pt idx="4">
                  <c:v>50.24227737843746</c:v>
                </c:pt>
                <c:pt idx="5">
                  <c:v>51.72552974414957</c:v>
                </c:pt>
                <c:pt idx="6">
                  <c:v>56.24199056268552</c:v>
                </c:pt>
                <c:pt idx="7">
                  <c:v>59.18314723170804</c:v>
                </c:pt>
                <c:pt idx="8">
                  <c:v>54.38283229398287</c:v>
                </c:pt>
                <c:pt idx="9">
                  <c:v>56.52969751039086</c:v>
                </c:pt>
                <c:pt idx="10">
                  <c:v>62.97190350784767</c:v>
                </c:pt>
                <c:pt idx="11">
                  <c:v>63.74028892449194</c:v>
                </c:pt>
                <c:pt idx="12">
                  <c:v>61.36861064076062</c:v>
                </c:pt>
                <c:pt idx="13">
                  <c:v>56.63069061463067</c:v>
                </c:pt>
                <c:pt idx="14">
                  <c:v>65.53533667435815</c:v>
                </c:pt>
                <c:pt idx="15">
                  <c:v>64.55894451858161</c:v>
                </c:pt>
                <c:pt idx="16">
                  <c:v>68.36240097630393</c:v>
                </c:pt>
                <c:pt idx="17">
                  <c:v>60.48726809520436</c:v>
                </c:pt>
                <c:pt idx="18">
                  <c:v>67.12213737466288</c:v>
                </c:pt>
                <c:pt idx="19">
                  <c:v>70.04914014326147</c:v>
                </c:pt>
                <c:pt idx="20">
                  <c:v>63.48432237614403</c:v>
                </c:pt>
                <c:pt idx="21">
                  <c:v>70.2876637453985</c:v>
                </c:pt>
                <c:pt idx="22">
                  <c:v>75.07204832909065</c:v>
                </c:pt>
                <c:pt idx="23">
                  <c:v>77.86328735051629</c:v>
                </c:pt>
                <c:pt idx="24">
                  <c:v>72.25328451640087</c:v>
                </c:pt>
                <c:pt idx="25">
                  <c:v>72.59692285590317</c:v>
                </c:pt>
                <c:pt idx="26">
                  <c:v>79.5928626049153</c:v>
                </c:pt>
              </c:numCache>
            </c:numRef>
          </c:val>
          <c:smooth val="0"/>
        </c:ser>
        <c:ser>
          <c:idx val="40"/>
          <c:order val="40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Sheet13!$B$44:$AB$44</c:f>
              <c:numCache>
                <c:formatCode>###0.0000</c:formatCode>
                <c:ptCount val="27"/>
                <c:pt idx="0">
                  <c:v>42.04395841686487</c:v>
                </c:pt>
                <c:pt idx="1">
                  <c:v>47.18638640329074</c:v>
                </c:pt>
                <c:pt idx="2">
                  <c:v>46.96893185826745</c:v>
                </c:pt>
                <c:pt idx="3">
                  <c:v>53.43472970111282</c:v>
                </c:pt>
                <c:pt idx="4">
                  <c:v>59.06892069902127</c:v>
                </c:pt>
                <c:pt idx="5">
                  <c:v>56.96617134691802</c:v>
                </c:pt>
                <c:pt idx="6">
                  <c:v>57.51941585753031</c:v>
                </c:pt>
                <c:pt idx="7">
                  <c:v>56.85860506698656</c:v>
                </c:pt>
                <c:pt idx="8">
                  <c:v>61.45621905351119</c:v>
                </c:pt>
                <c:pt idx="9">
                  <c:v>61.6586569738582</c:v>
                </c:pt>
                <c:pt idx="10">
                  <c:v>64.71943514417722</c:v>
                </c:pt>
                <c:pt idx="11">
                  <c:v>62.43023014475792</c:v>
                </c:pt>
                <c:pt idx="12">
                  <c:v>68.5229457380681</c:v>
                </c:pt>
                <c:pt idx="13">
                  <c:v>68.32927705143824</c:v>
                </c:pt>
                <c:pt idx="14">
                  <c:v>59.16542639455916</c:v>
                </c:pt>
                <c:pt idx="15">
                  <c:v>69.22599240350067</c:v>
                </c:pt>
                <c:pt idx="16">
                  <c:v>63.68575796797023</c:v>
                </c:pt>
                <c:pt idx="17">
                  <c:v>67.52231214169026</c:v>
                </c:pt>
                <c:pt idx="18">
                  <c:v>68.84531986002517</c:v>
                </c:pt>
                <c:pt idx="19">
                  <c:v>68.5027553008695</c:v>
                </c:pt>
                <c:pt idx="20">
                  <c:v>68.48714444828654</c:v>
                </c:pt>
                <c:pt idx="21">
                  <c:v>68.64673513071719</c:v>
                </c:pt>
                <c:pt idx="22">
                  <c:v>74.02540300275324</c:v>
                </c:pt>
                <c:pt idx="23">
                  <c:v>69.89638143533108</c:v>
                </c:pt>
                <c:pt idx="24">
                  <c:v>74.47092686722773</c:v>
                </c:pt>
                <c:pt idx="25">
                  <c:v>73.85925048091162</c:v>
                </c:pt>
                <c:pt idx="26">
                  <c:v>84.33663012490963</c:v>
                </c:pt>
              </c:numCache>
            </c:numRef>
          </c:val>
          <c:smooth val="0"/>
        </c:ser>
        <c:ser>
          <c:idx val="41"/>
          <c:order val="41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Sheet13!$B$45:$AB$45</c:f>
              <c:numCache>
                <c:formatCode>###0.0000</c:formatCode>
                <c:ptCount val="27"/>
                <c:pt idx="0">
                  <c:v>39.24828413689422</c:v>
                </c:pt>
                <c:pt idx="1">
                  <c:v>45.6873109338988</c:v>
                </c:pt>
                <c:pt idx="2">
                  <c:v>47.74483266148107</c:v>
                </c:pt>
                <c:pt idx="3">
                  <c:v>52.98290474613901</c:v>
                </c:pt>
                <c:pt idx="4">
                  <c:v>55.55693307531842</c:v>
                </c:pt>
                <c:pt idx="5">
                  <c:v>58.98665789066241</c:v>
                </c:pt>
                <c:pt idx="6">
                  <c:v>60.34194331712681</c:v>
                </c:pt>
                <c:pt idx="7">
                  <c:v>62.03352607640624</c:v>
                </c:pt>
                <c:pt idx="8">
                  <c:v>62.26563330173215</c:v>
                </c:pt>
                <c:pt idx="9">
                  <c:v>66.38860054809247</c:v>
                </c:pt>
                <c:pt idx="10">
                  <c:v>63.06981029329881</c:v>
                </c:pt>
                <c:pt idx="11">
                  <c:v>66.95017758787314</c:v>
                </c:pt>
                <c:pt idx="12">
                  <c:v>64.90888495113306</c:v>
                </c:pt>
                <c:pt idx="13">
                  <c:v>71.41228492605648</c:v>
                </c:pt>
                <c:pt idx="14">
                  <c:v>66.89763591771324</c:v>
                </c:pt>
                <c:pt idx="15">
                  <c:v>61.34244522837177</c:v>
                </c:pt>
                <c:pt idx="16">
                  <c:v>65.62192893207519</c:v>
                </c:pt>
                <c:pt idx="17">
                  <c:v>68.69485406159596</c:v>
                </c:pt>
                <c:pt idx="18">
                  <c:v>66.23985877448131</c:v>
                </c:pt>
                <c:pt idx="19">
                  <c:v>69.13992588323697</c:v>
                </c:pt>
                <c:pt idx="20">
                  <c:v>75.96343731610531</c:v>
                </c:pt>
                <c:pt idx="21">
                  <c:v>71.23216510486027</c:v>
                </c:pt>
                <c:pt idx="22">
                  <c:v>75.62769768757782</c:v>
                </c:pt>
                <c:pt idx="23">
                  <c:v>76.0115142498173</c:v>
                </c:pt>
                <c:pt idx="24">
                  <c:v>76.83556008264617</c:v>
                </c:pt>
                <c:pt idx="25">
                  <c:v>73.53251198259383</c:v>
                </c:pt>
                <c:pt idx="26">
                  <c:v>85.07686835037555</c:v>
                </c:pt>
              </c:numCache>
            </c:numRef>
          </c:val>
          <c:smooth val="0"/>
        </c:ser>
        <c:ser>
          <c:idx val="42"/>
          <c:order val="42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Sheet13!$B$46:$AB$46</c:f>
              <c:numCache>
                <c:formatCode>###0.0000</c:formatCode>
                <c:ptCount val="27"/>
                <c:pt idx="0">
                  <c:v>43.53703729875312</c:v>
                </c:pt>
                <c:pt idx="1">
                  <c:v>45.48013411397842</c:v>
                </c:pt>
                <c:pt idx="2">
                  <c:v>45.78210056178936</c:v>
                </c:pt>
                <c:pt idx="3">
                  <c:v>54.59333504305976</c:v>
                </c:pt>
                <c:pt idx="4">
                  <c:v>59.21208811522284</c:v>
                </c:pt>
                <c:pt idx="5">
                  <c:v>63.17437319713289</c:v>
                </c:pt>
                <c:pt idx="6">
                  <c:v>59.69645800414003</c:v>
                </c:pt>
                <c:pt idx="7">
                  <c:v>56.67522537878791</c:v>
                </c:pt>
                <c:pt idx="8">
                  <c:v>62.20528847267118</c:v>
                </c:pt>
                <c:pt idx="9">
                  <c:v>61.89826560902286</c:v>
                </c:pt>
                <c:pt idx="10">
                  <c:v>62.54990492553586</c:v>
                </c:pt>
                <c:pt idx="11">
                  <c:v>60.59848818180384</c:v>
                </c:pt>
                <c:pt idx="12">
                  <c:v>64.26393510370322</c:v>
                </c:pt>
                <c:pt idx="13">
                  <c:v>65.65025442784217</c:v>
                </c:pt>
                <c:pt idx="14">
                  <c:v>65.50565527890012</c:v>
                </c:pt>
                <c:pt idx="15">
                  <c:v>68.18548484467424</c:v>
                </c:pt>
                <c:pt idx="16">
                  <c:v>69.03253961244432</c:v>
                </c:pt>
                <c:pt idx="17">
                  <c:v>69.65292008275536</c:v>
                </c:pt>
                <c:pt idx="18">
                  <c:v>67.28460329764446</c:v>
                </c:pt>
                <c:pt idx="19">
                  <c:v>66.22008436131386</c:v>
                </c:pt>
                <c:pt idx="20">
                  <c:v>68.86190911522428</c:v>
                </c:pt>
                <c:pt idx="21">
                  <c:v>70.43720201726847</c:v>
                </c:pt>
                <c:pt idx="22">
                  <c:v>70.81079732665007</c:v>
                </c:pt>
                <c:pt idx="23">
                  <c:v>71.33511725001141</c:v>
                </c:pt>
                <c:pt idx="24">
                  <c:v>76.38844744584507</c:v>
                </c:pt>
                <c:pt idx="25">
                  <c:v>70.64926625452195</c:v>
                </c:pt>
                <c:pt idx="26">
                  <c:v>84.40054965068266</c:v>
                </c:pt>
              </c:numCache>
            </c:numRef>
          </c:val>
          <c:smooth val="0"/>
        </c:ser>
        <c:ser>
          <c:idx val="43"/>
          <c:order val="43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Sheet13!$B$47:$AB$47</c:f>
              <c:numCache>
                <c:formatCode>###0.0000</c:formatCode>
                <c:ptCount val="27"/>
                <c:pt idx="0">
                  <c:v>43.74936769216161</c:v>
                </c:pt>
                <c:pt idx="1">
                  <c:v>47.4083135790976</c:v>
                </c:pt>
                <c:pt idx="2">
                  <c:v>47.56875855354799</c:v>
                </c:pt>
                <c:pt idx="3">
                  <c:v>50.42903779241202</c:v>
                </c:pt>
                <c:pt idx="4">
                  <c:v>60.25065286577937</c:v>
                </c:pt>
                <c:pt idx="5">
                  <c:v>57.27490620262436</c:v>
                </c:pt>
                <c:pt idx="6">
                  <c:v>58.42672989914586</c:v>
                </c:pt>
                <c:pt idx="7">
                  <c:v>57.11195680715528</c:v>
                </c:pt>
                <c:pt idx="8">
                  <c:v>62.77909775868835</c:v>
                </c:pt>
                <c:pt idx="9">
                  <c:v>62.72513781492612</c:v>
                </c:pt>
                <c:pt idx="10">
                  <c:v>63.14426253990716</c:v>
                </c:pt>
                <c:pt idx="11">
                  <c:v>62.96272402451977</c:v>
                </c:pt>
                <c:pt idx="12">
                  <c:v>66.10624024765366</c:v>
                </c:pt>
                <c:pt idx="13">
                  <c:v>66.8532853477613</c:v>
                </c:pt>
                <c:pt idx="14">
                  <c:v>66.57687152885256</c:v>
                </c:pt>
                <c:pt idx="15">
                  <c:v>66.0937547667548</c:v>
                </c:pt>
                <c:pt idx="16">
                  <c:v>68.01503999016313</c:v>
                </c:pt>
                <c:pt idx="17">
                  <c:v>65.0226175973104</c:v>
                </c:pt>
                <c:pt idx="18">
                  <c:v>68.08425671508877</c:v>
                </c:pt>
                <c:pt idx="19">
                  <c:v>66.5654649091183</c:v>
                </c:pt>
                <c:pt idx="20">
                  <c:v>71.39506515408046</c:v>
                </c:pt>
                <c:pt idx="21">
                  <c:v>68.65321959843757</c:v>
                </c:pt>
                <c:pt idx="22">
                  <c:v>69.9367184110133</c:v>
                </c:pt>
                <c:pt idx="23">
                  <c:v>71.62855403877921</c:v>
                </c:pt>
                <c:pt idx="24">
                  <c:v>75.4111516577567</c:v>
                </c:pt>
                <c:pt idx="25">
                  <c:v>73.96842946049645</c:v>
                </c:pt>
                <c:pt idx="26">
                  <c:v>82.98928327383893</c:v>
                </c:pt>
              </c:numCache>
            </c:numRef>
          </c:val>
          <c:smooth val="0"/>
        </c:ser>
        <c:ser>
          <c:idx val="44"/>
          <c:order val="44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Sheet13!$B$48:$AB$48</c:f>
              <c:numCache>
                <c:formatCode>###0.0000</c:formatCode>
                <c:ptCount val="27"/>
                <c:pt idx="0">
                  <c:v>38.90643063670558</c:v>
                </c:pt>
                <c:pt idx="1">
                  <c:v>39.16052929728078</c:v>
                </c:pt>
                <c:pt idx="2">
                  <c:v>47.60501741128339</c:v>
                </c:pt>
                <c:pt idx="3">
                  <c:v>49.19803236229503</c:v>
                </c:pt>
                <c:pt idx="4">
                  <c:v>57.28035849007787</c:v>
                </c:pt>
                <c:pt idx="5">
                  <c:v>58.95061223645478</c:v>
                </c:pt>
                <c:pt idx="6">
                  <c:v>59.37769110320468</c:v>
                </c:pt>
                <c:pt idx="7">
                  <c:v>60.74776585253118</c:v>
                </c:pt>
                <c:pt idx="8">
                  <c:v>56.33891149574434</c:v>
                </c:pt>
                <c:pt idx="9">
                  <c:v>62.97473948395953</c:v>
                </c:pt>
                <c:pt idx="10">
                  <c:v>63.82521626025412</c:v>
                </c:pt>
                <c:pt idx="11">
                  <c:v>62.4792207018199</c:v>
                </c:pt>
                <c:pt idx="12">
                  <c:v>65.95901987561518</c:v>
                </c:pt>
                <c:pt idx="13">
                  <c:v>62.25102432588591</c:v>
                </c:pt>
                <c:pt idx="14">
                  <c:v>64.04278507400389</c:v>
                </c:pt>
                <c:pt idx="15">
                  <c:v>65.8739096534913</c:v>
                </c:pt>
                <c:pt idx="16">
                  <c:v>66.98785705029107</c:v>
                </c:pt>
                <c:pt idx="17">
                  <c:v>66.01048278376138</c:v>
                </c:pt>
                <c:pt idx="18">
                  <c:v>65.93127420241184</c:v>
                </c:pt>
                <c:pt idx="19">
                  <c:v>65.43341094218947</c:v>
                </c:pt>
                <c:pt idx="20">
                  <c:v>65.50792570676044</c:v>
                </c:pt>
                <c:pt idx="21">
                  <c:v>66.92662373559056</c:v>
                </c:pt>
                <c:pt idx="22">
                  <c:v>68.24966267418548</c:v>
                </c:pt>
                <c:pt idx="23">
                  <c:v>71.37210678540895</c:v>
                </c:pt>
                <c:pt idx="24">
                  <c:v>74.36325762810423</c:v>
                </c:pt>
                <c:pt idx="25">
                  <c:v>70.46812699825386</c:v>
                </c:pt>
                <c:pt idx="26">
                  <c:v>82.70133390872921</c:v>
                </c:pt>
              </c:numCache>
            </c:numRef>
          </c:val>
          <c:smooth val="0"/>
        </c:ser>
        <c:ser>
          <c:idx val="45"/>
          <c:order val="45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Sheet13!$B$49:$AB$49</c:f>
              <c:numCache>
                <c:formatCode>###0.0000</c:formatCode>
                <c:ptCount val="27"/>
                <c:pt idx="0">
                  <c:v>44.98720221265359</c:v>
                </c:pt>
                <c:pt idx="1">
                  <c:v>43.84771653709605</c:v>
                </c:pt>
                <c:pt idx="2">
                  <c:v>45.81851680533385</c:v>
                </c:pt>
                <c:pt idx="3">
                  <c:v>53.4810002384295</c:v>
                </c:pt>
                <c:pt idx="4">
                  <c:v>55.96128899565963</c:v>
                </c:pt>
                <c:pt idx="5">
                  <c:v>53.70576420140683</c:v>
                </c:pt>
                <c:pt idx="6">
                  <c:v>58.03783942841068</c:v>
                </c:pt>
                <c:pt idx="7">
                  <c:v>58.08211881816696</c:v>
                </c:pt>
                <c:pt idx="8">
                  <c:v>58.66270845992552</c:v>
                </c:pt>
                <c:pt idx="9">
                  <c:v>59.4998367621403</c:v>
                </c:pt>
                <c:pt idx="10">
                  <c:v>61.69388943593118</c:v>
                </c:pt>
                <c:pt idx="11">
                  <c:v>65.56157984125096</c:v>
                </c:pt>
                <c:pt idx="12">
                  <c:v>64.54235162241261</c:v>
                </c:pt>
                <c:pt idx="13">
                  <c:v>66.02728004124685</c:v>
                </c:pt>
                <c:pt idx="14">
                  <c:v>65.54863568840163</c:v>
                </c:pt>
                <c:pt idx="15">
                  <c:v>65.66837034077537</c:v>
                </c:pt>
                <c:pt idx="16">
                  <c:v>64.73681039367081</c:v>
                </c:pt>
                <c:pt idx="17">
                  <c:v>66.00525352421507</c:v>
                </c:pt>
                <c:pt idx="18">
                  <c:v>65.85792046747293</c:v>
                </c:pt>
                <c:pt idx="19">
                  <c:v>68.29346165703377</c:v>
                </c:pt>
                <c:pt idx="20">
                  <c:v>65.39090614303791</c:v>
                </c:pt>
                <c:pt idx="21">
                  <c:v>68.37657880471569</c:v>
                </c:pt>
                <c:pt idx="22">
                  <c:v>72.60966565608456</c:v>
                </c:pt>
                <c:pt idx="23">
                  <c:v>68.33642297367075</c:v>
                </c:pt>
                <c:pt idx="24">
                  <c:v>74.44324463498767</c:v>
                </c:pt>
                <c:pt idx="25">
                  <c:v>73.27207549436389</c:v>
                </c:pt>
                <c:pt idx="26">
                  <c:v>83.70456254752408</c:v>
                </c:pt>
              </c:numCache>
            </c:numRef>
          </c:val>
          <c:smooth val="0"/>
        </c:ser>
        <c:ser>
          <c:idx val="46"/>
          <c:order val="46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Sheet13!$B$50:$AB$50</c:f>
              <c:numCache>
                <c:formatCode>###0.0000</c:formatCode>
                <c:ptCount val="27"/>
                <c:pt idx="0">
                  <c:v>40.80751547790623</c:v>
                </c:pt>
                <c:pt idx="1">
                  <c:v>45.05482868611865</c:v>
                </c:pt>
                <c:pt idx="2">
                  <c:v>40.12818466852746</c:v>
                </c:pt>
                <c:pt idx="3">
                  <c:v>50.96702714276581</c:v>
                </c:pt>
                <c:pt idx="4">
                  <c:v>53.45188401255591</c:v>
                </c:pt>
                <c:pt idx="5">
                  <c:v>54.588548528601</c:v>
                </c:pt>
                <c:pt idx="6">
                  <c:v>57.99632358794337</c:v>
                </c:pt>
                <c:pt idx="7">
                  <c:v>60.66120719972445</c:v>
                </c:pt>
                <c:pt idx="8">
                  <c:v>60.03708245592128</c:v>
                </c:pt>
                <c:pt idx="9">
                  <c:v>58.25368497296811</c:v>
                </c:pt>
                <c:pt idx="10">
                  <c:v>67.14492578755913</c:v>
                </c:pt>
                <c:pt idx="11">
                  <c:v>64.75333161507561</c:v>
                </c:pt>
                <c:pt idx="12">
                  <c:v>65.28549462359915</c:v>
                </c:pt>
                <c:pt idx="13">
                  <c:v>58.71796614797621</c:v>
                </c:pt>
                <c:pt idx="14">
                  <c:v>67.9735405947757</c:v>
                </c:pt>
                <c:pt idx="15">
                  <c:v>63.02089769983745</c:v>
                </c:pt>
                <c:pt idx="16">
                  <c:v>66.0995588459499</c:v>
                </c:pt>
                <c:pt idx="17">
                  <c:v>67.54361761724402</c:v>
                </c:pt>
                <c:pt idx="18">
                  <c:v>68.39343261272857</c:v>
                </c:pt>
                <c:pt idx="19">
                  <c:v>66.30314333688453</c:v>
                </c:pt>
                <c:pt idx="20">
                  <c:v>65.4209691643065</c:v>
                </c:pt>
                <c:pt idx="21">
                  <c:v>66.73698741391601</c:v>
                </c:pt>
                <c:pt idx="22">
                  <c:v>65.53077749883427</c:v>
                </c:pt>
                <c:pt idx="23">
                  <c:v>71.47040838530401</c:v>
                </c:pt>
                <c:pt idx="24">
                  <c:v>72.8963458091833</c:v>
                </c:pt>
                <c:pt idx="25">
                  <c:v>70.88703059706154</c:v>
                </c:pt>
                <c:pt idx="26">
                  <c:v>75.57471655652655</c:v>
                </c:pt>
              </c:numCache>
            </c:numRef>
          </c:val>
          <c:smooth val="0"/>
        </c:ser>
        <c:ser>
          <c:idx val="47"/>
          <c:order val="47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Sheet13!$B$51:$AB$51</c:f>
              <c:numCache>
                <c:formatCode>###0.0000</c:formatCode>
                <c:ptCount val="27"/>
                <c:pt idx="0">
                  <c:v>43.2631083943326</c:v>
                </c:pt>
                <c:pt idx="1">
                  <c:v>43.51871798796223</c:v>
                </c:pt>
                <c:pt idx="2">
                  <c:v>43.9279323878986</c:v>
                </c:pt>
                <c:pt idx="3">
                  <c:v>52.70370329803081</c:v>
                </c:pt>
                <c:pt idx="4">
                  <c:v>54.48148231519144</c:v>
                </c:pt>
                <c:pt idx="5">
                  <c:v>56.3071036617585</c:v>
                </c:pt>
                <c:pt idx="6">
                  <c:v>57.44892192700425</c:v>
                </c:pt>
                <c:pt idx="7">
                  <c:v>54.84022219285318</c:v>
                </c:pt>
                <c:pt idx="8">
                  <c:v>60.14439223478407</c:v>
                </c:pt>
                <c:pt idx="9">
                  <c:v>60.64113987002931</c:v>
                </c:pt>
                <c:pt idx="10">
                  <c:v>62.94587410403733</c:v>
                </c:pt>
                <c:pt idx="11">
                  <c:v>66.66060371229405</c:v>
                </c:pt>
                <c:pt idx="12">
                  <c:v>62.50748318547347</c:v>
                </c:pt>
                <c:pt idx="13">
                  <c:v>62.34024434236009</c:v>
                </c:pt>
                <c:pt idx="14">
                  <c:v>63.26917518158147</c:v>
                </c:pt>
                <c:pt idx="15">
                  <c:v>66.42616613062006</c:v>
                </c:pt>
                <c:pt idx="16">
                  <c:v>65.68159715324708</c:v>
                </c:pt>
                <c:pt idx="17">
                  <c:v>67.03010640755892</c:v>
                </c:pt>
                <c:pt idx="18">
                  <c:v>68.75557689384617</c:v>
                </c:pt>
                <c:pt idx="19">
                  <c:v>69.89304711533903</c:v>
                </c:pt>
                <c:pt idx="20">
                  <c:v>68.10057015997697</c:v>
                </c:pt>
                <c:pt idx="21">
                  <c:v>65.53850540496516</c:v>
                </c:pt>
                <c:pt idx="22">
                  <c:v>72.80919736083014</c:v>
                </c:pt>
                <c:pt idx="23">
                  <c:v>69.5933190783469</c:v>
                </c:pt>
                <c:pt idx="24">
                  <c:v>72.05825191009585</c:v>
                </c:pt>
                <c:pt idx="25">
                  <c:v>72.84807462998051</c:v>
                </c:pt>
                <c:pt idx="26">
                  <c:v>75.38491282074325</c:v>
                </c:pt>
              </c:numCache>
            </c:numRef>
          </c:val>
          <c:smooth val="0"/>
        </c:ser>
        <c:ser>
          <c:idx val="48"/>
          <c:order val="48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Sheet13!$B$52:$AB$52</c:f>
              <c:numCache>
                <c:formatCode>###0.0000</c:formatCode>
                <c:ptCount val="27"/>
                <c:pt idx="0">
                  <c:v>41.21130301150221</c:v>
                </c:pt>
                <c:pt idx="1">
                  <c:v>44.87212078912592</c:v>
                </c:pt>
                <c:pt idx="2">
                  <c:v>44.79728337273397</c:v>
                </c:pt>
                <c:pt idx="3">
                  <c:v>52.4404088334342</c:v>
                </c:pt>
                <c:pt idx="4">
                  <c:v>56.01201071851898</c:v>
                </c:pt>
                <c:pt idx="5">
                  <c:v>58.623000375692</c:v>
                </c:pt>
                <c:pt idx="6">
                  <c:v>56.29634970067872</c:v>
                </c:pt>
                <c:pt idx="7">
                  <c:v>53.1948555767503</c:v>
                </c:pt>
                <c:pt idx="8">
                  <c:v>62.99726656330256</c:v>
                </c:pt>
                <c:pt idx="9">
                  <c:v>61.62489434455976</c:v>
                </c:pt>
                <c:pt idx="10">
                  <c:v>64.40592023360767</c:v>
                </c:pt>
                <c:pt idx="11">
                  <c:v>62.7350666006593</c:v>
                </c:pt>
                <c:pt idx="12">
                  <c:v>66.07940734206021</c:v>
                </c:pt>
                <c:pt idx="13">
                  <c:v>59.568363019377</c:v>
                </c:pt>
                <c:pt idx="14">
                  <c:v>65.14220358653181</c:v>
                </c:pt>
                <c:pt idx="15">
                  <c:v>63.4814331193601</c:v>
                </c:pt>
                <c:pt idx="16">
                  <c:v>62.2836334878108</c:v>
                </c:pt>
                <c:pt idx="17">
                  <c:v>67.96687864350018</c:v>
                </c:pt>
                <c:pt idx="18">
                  <c:v>63.02110936569335</c:v>
                </c:pt>
                <c:pt idx="19">
                  <c:v>65.7509247817779</c:v>
                </c:pt>
                <c:pt idx="20">
                  <c:v>64.90010297713168</c:v>
                </c:pt>
                <c:pt idx="21">
                  <c:v>66.03651978435817</c:v>
                </c:pt>
                <c:pt idx="22">
                  <c:v>68.85307111062481</c:v>
                </c:pt>
                <c:pt idx="23">
                  <c:v>72.02763472989214</c:v>
                </c:pt>
                <c:pt idx="24">
                  <c:v>71.91473272360511</c:v>
                </c:pt>
                <c:pt idx="25">
                  <c:v>71.62452165379891</c:v>
                </c:pt>
                <c:pt idx="26">
                  <c:v>78.82260011225557</c:v>
                </c:pt>
              </c:numCache>
            </c:numRef>
          </c:val>
          <c:smooth val="0"/>
        </c:ser>
        <c:ser>
          <c:idx val="49"/>
          <c:order val="49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Sheet13!$B$53:$AB$53</c:f>
              <c:numCache>
                <c:formatCode>###0.0000</c:formatCode>
                <c:ptCount val="27"/>
                <c:pt idx="0">
                  <c:v>43.0974287605061</c:v>
                </c:pt>
                <c:pt idx="1">
                  <c:v>44.62403216416523</c:v>
                </c:pt>
                <c:pt idx="2">
                  <c:v>45.04088751155984</c:v>
                </c:pt>
                <c:pt idx="3">
                  <c:v>53.13373758430944</c:v>
                </c:pt>
                <c:pt idx="4">
                  <c:v>56.53151084957351</c:v>
                </c:pt>
                <c:pt idx="5">
                  <c:v>57.63664647214355</c:v>
                </c:pt>
                <c:pt idx="6">
                  <c:v>51.73132908810511</c:v>
                </c:pt>
                <c:pt idx="7">
                  <c:v>58.38348073260498</c:v>
                </c:pt>
                <c:pt idx="8">
                  <c:v>63.14792220630297</c:v>
                </c:pt>
                <c:pt idx="9">
                  <c:v>66.41603170774863</c:v>
                </c:pt>
                <c:pt idx="10">
                  <c:v>64.0329909890202</c:v>
                </c:pt>
                <c:pt idx="11">
                  <c:v>65.7118430061657</c:v>
                </c:pt>
                <c:pt idx="12">
                  <c:v>67.58625819381778</c:v>
                </c:pt>
                <c:pt idx="13">
                  <c:v>68.74181427903698</c:v>
                </c:pt>
                <c:pt idx="14">
                  <c:v>64.23909349052465</c:v>
                </c:pt>
                <c:pt idx="15">
                  <c:v>64.14947860252737</c:v>
                </c:pt>
                <c:pt idx="16">
                  <c:v>67.38523519941616</c:v>
                </c:pt>
                <c:pt idx="17">
                  <c:v>72.96153193971855</c:v>
                </c:pt>
                <c:pt idx="18">
                  <c:v>69.71529586614475</c:v>
                </c:pt>
                <c:pt idx="19">
                  <c:v>68.59539743469796</c:v>
                </c:pt>
                <c:pt idx="20">
                  <c:v>77.81057757007075</c:v>
                </c:pt>
                <c:pt idx="21">
                  <c:v>71.95485707733305</c:v>
                </c:pt>
                <c:pt idx="22">
                  <c:v>73.61776100145279</c:v>
                </c:pt>
                <c:pt idx="23">
                  <c:v>70.23130787611255</c:v>
                </c:pt>
                <c:pt idx="24">
                  <c:v>78.14575789828044</c:v>
                </c:pt>
                <c:pt idx="25">
                  <c:v>74.17919402157025</c:v>
                </c:pt>
                <c:pt idx="26">
                  <c:v>80.15326181746666</c:v>
                </c:pt>
              </c:numCache>
            </c:numRef>
          </c:val>
          <c:smooth val="0"/>
        </c:ser>
        <c:ser>
          <c:idx val="50"/>
          <c:order val="50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Sheet13!$B$54:$AB$54</c:f>
              <c:numCache>
                <c:formatCode>###0.0000</c:formatCode>
                <c:ptCount val="27"/>
                <c:pt idx="0">
                  <c:v>43.05965900481733</c:v>
                </c:pt>
                <c:pt idx="1">
                  <c:v>49.38819908062896</c:v>
                </c:pt>
                <c:pt idx="2">
                  <c:v>47.99014138665071</c:v>
                </c:pt>
                <c:pt idx="3">
                  <c:v>53.73889016877014</c:v>
                </c:pt>
                <c:pt idx="4">
                  <c:v>60.69519410686887</c:v>
                </c:pt>
                <c:pt idx="5">
                  <c:v>62.45132730251909</c:v>
                </c:pt>
                <c:pt idx="6">
                  <c:v>57.10666582228115</c:v>
                </c:pt>
                <c:pt idx="7">
                  <c:v>60.4513241411142</c:v>
                </c:pt>
                <c:pt idx="8">
                  <c:v>63.7473731448009</c:v>
                </c:pt>
                <c:pt idx="9">
                  <c:v>67.23111029019744</c:v>
                </c:pt>
                <c:pt idx="10">
                  <c:v>67.50380336070857</c:v>
                </c:pt>
                <c:pt idx="11">
                  <c:v>64.37993857095495</c:v>
                </c:pt>
                <c:pt idx="12">
                  <c:v>66.97003373676715</c:v>
                </c:pt>
                <c:pt idx="13">
                  <c:v>68.61846921370896</c:v>
                </c:pt>
                <c:pt idx="14">
                  <c:v>67.77869669764952</c:v>
                </c:pt>
                <c:pt idx="15">
                  <c:v>68.40827023814134</c:v>
                </c:pt>
                <c:pt idx="16">
                  <c:v>69.24505879338311</c:v>
                </c:pt>
                <c:pt idx="17">
                  <c:v>69.34773579292808</c:v>
                </c:pt>
                <c:pt idx="18">
                  <c:v>71.84573576059803</c:v>
                </c:pt>
                <c:pt idx="19">
                  <c:v>71.50056525454252</c:v>
                </c:pt>
                <c:pt idx="20">
                  <c:v>75.16806404307641</c:v>
                </c:pt>
                <c:pt idx="21">
                  <c:v>72.6108868304923</c:v>
                </c:pt>
                <c:pt idx="22">
                  <c:v>76.84635221585913</c:v>
                </c:pt>
                <c:pt idx="23">
                  <c:v>74.50554475089335</c:v>
                </c:pt>
                <c:pt idx="24">
                  <c:v>74.4382246581537</c:v>
                </c:pt>
                <c:pt idx="25">
                  <c:v>76.24826334081544</c:v>
                </c:pt>
                <c:pt idx="26">
                  <c:v>79.89518814588529</c:v>
                </c:pt>
              </c:numCache>
            </c:numRef>
          </c:val>
          <c:smooth val="0"/>
        </c:ser>
        <c:ser>
          <c:idx val="51"/>
          <c:order val="51"/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Sheet13!$B$55:$AB$55</c:f>
              <c:numCache>
                <c:formatCode>###0.0000</c:formatCode>
                <c:ptCount val="27"/>
                <c:pt idx="0">
                  <c:v>45.34648469391763</c:v>
                </c:pt>
                <c:pt idx="1">
                  <c:v>47.50554983649325</c:v>
                </c:pt>
                <c:pt idx="2">
                  <c:v>41.72418720857288</c:v>
                </c:pt>
                <c:pt idx="3">
                  <c:v>54.84458444478175</c:v>
                </c:pt>
                <c:pt idx="4">
                  <c:v>55.36522837875875</c:v>
                </c:pt>
                <c:pt idx="5">
                  <c:v>55.29397078281601</c:v>
                </c:pt>
                <c:pt idx="6">
                  <c:v>57.53151556318987</c:v>
                </c:pt>
                <c:pt idx="7">
                  <c:v>60.57854140138619</c:v>
                </c:pt>
                <c:pt idx="8">
                  <c:v>65.53521207556135</c:v>
                </c:pt>
                <c:pt idx="9">
                  <c:v>68.06075192160128</c:v>
                </c:pt>
                <c:pt idx="10">
                  <c:v>64.38509345429064</c:v>
                </c:pt>
                <c:pt idx="11">
                  <c:v>63.34146736415757</c:v>
                </c:pt>
                <c:pt idx="12">
                  <c:v>67.5073929839798</c:v>
                </c:pt>
                <c:pt idx="13">
                  <c:v>69.37039581342414</c:v>
                </c:pt>
                <c:pt idx="14">
                  <c:v>66.03910182209029</c:v>
                </c:pt>
                <c:pt idx="15">
                  <c:v>68.35652658079168</c:v>
                </c:pt>
                <c:pt idx="16">
                  <c:v>68.23995388137</c:v>
                </c:pt>
                <c:pt idx="17">
                  <c:v>68.54356544944953</c:v>
                </c:pt>
                <c:pt idx="18">
                  <c:v>67.99666374151597</c:v>
                </c:pt>
                <c:pt idx="19">
                  <c:v>72.11975573829258</c:v>
                </c:pt>
                <c:pt idx="20">
                  <c:v>72.0330834529651</c:v>
                </c:pt>
                <c:pt idx="21">
                  <c:v>70.89364693922252</c:v>
                </c:pt>
                <c:pt idx="22">
                  <c:v>73.99686121567364</c:v>
                </c:pt>
                <c:pt idx="23">
                  <c:v>75.40890864049615</c:v>
                </c:pt>
                <c:pt idx="24">
                  <c:v>77.3996418889622</c:v>
                </c:pt>
                <c:pt idx="25">
                  <c:v>77.07597124826471</c:v>
                </c:pt>
                <c:pt idx="26">
                  <c:v>78.33453764058157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3207856"/>
        <c:axId val="2091532720"/>
      </c:lineChart>
      <c:lineChart>
        <c:grouping val="standard"/>
        <c:varyColors val="0"/>
        <c:ser>
          <c:idx val="0"/>
          <c:order val="0"/>
          <c:spPr>
            <a:ln w="50800"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Sheet13!$B$3:$AB$3</c:f>
              <c:strCache>
                <c:ptCount val="27"/>
                <c:pt idx="0">
                  <c:v>MySpace</c:v>
                </c:pt>
                <c:pt idx="1">
                  <c:v>MTV</c:v>
                </c:pt>
                <c:pt idx="2">
                  <c:v>BP Oil</c:v>
                </c:pt>
                <c:pt idx="3">
                  <c:v>Fiat</c:v>
                </c:pt>
                <c:pt idx="4">
                  <c:v>American Air</c:v>
                </c:pt>
                <c:pt idx="5">
                  <c:v>Fox News</c:v>
                </c:pt>
                <c:pt idx="6">
                  <c:v>Alaska Air</c:v>
                </c:pt>
                <c:pt idx="7">
                  <c:v>Starbucks</c:v>
                </c:pt>
                <c:pt idx="8">
                  <c:v>Kmart</c:v>
                </c:pt>
                <c:pt idx="9">
                  <c:v>Facebook</c:v>
                </c:pt>
                <c:pt idx="10">
                  <c:v>Mercedes-Benz</c:v>
                </c:pt>
                <c:pt idx="11">
                  <c:v>Publix</c:v>
                </c:pt>
                <c:pt idx="12">
                  <c:v>Sears</c:v>
                </c:pt>
                <c:pt idx="13">
                  <c:v>McDonald’s</c:v>
                </c:pt>
                <c:pt idx="14">
                  <c:v>Toyota</c:v>
                </c:pt>
                <c:pt idx="15">
                  <c:v>Taco Bell</c:v>
                </c:pt>
                <c:pt idx="16">
                  <c:v>Southwest Air</c:v>
                </c:pt>
                <c:pt idx="17">
                  <c:v>Chevrolet</c:v>
                </c:pt>
                <c:pt idx="18">
                  <c:v>Netflix</c:v>
                </c:pt>
                <c:pt idx="19">
                  <c:v>Apple</c:v>
                </c:pt>
                <c:pt idx="20">
                  <c:v>Walmart</c:v>
                </c:pt>
                <c:pt idx="21">
                  <c:v>Best Buy</c:v>
                </c:pt>
                <c:pt idx="22">
                  <c:v>Coca Cola</c:v>
                </c:pt>
                <c:pt idx="23">
                  <c:v>Target</c:v>
                </c:pt>
                <c:pt idx="24">
                  <c:v>Microsoft</c:v>
                </c:pt>
                <c:pt idx="25">
                  <c:v>Disney</c:v>
                </c:pt>
                <c:pt idx="26">
                  <c:v>Amazon</c:v>
                </c:pt>
              </c:strCache>
            </c:strRef>
          </c:cat>
          <c:val>
            <c:numRef>
              <c:f>Sheet13!$B$4:$AB$4</c:f>
              <c:numCache>
                <c:formatCode>###0.0000</c:formatCode>
                <c:ptCount val="27"/>
                <c:pt idx="0">
                  <c:v>41.36314812160513</c:v>
                </c:pt>
                <c:pt idx="1">
                  <c:v>43.86819549097943</c:v>
                </c:pt>
                <c:pt idx="2">
                  <c:v>45.36216913319418</c:v>
                </c:pt>
                <c:pt idx="3">
                  <c:v>53.07820259657044</c:v>
                </c:pt>
                <c:pt idx="4">
                  <c:v>55.96628713405455</c:v>
                </c:pt>
                <c:pt idx="5">
                  <c:v>56.6143398483712</c:v>
                </c:pt>
                <c:pt idx="6">
                  <c:v>57.42892726210295</c:v>
                </c:pt>
                <c:pt idx="7">
                  <c:v>58.1987920514146</c:v>
                </c:pt>
                <c:pt idx="8">
                  <c:v>59.57417797496907</c:v>
                </c:pt>
                <c:pt idx="9">
                  <c:v>61.93277205796036</c:v>
                </c:pt>
                <c:pt idx="10">
                  <c:v>63.20433725253878</c:v>
                </c:pt>
                <c:pt idx="11">
                  <c:v>64.0352466203855</c:v>
                </c:pt>
                <c:pt idx="12">
                  <c:v>64.49849074757541</c:v>
                </c:pt>
                <c:pt idx="13">
                  <c:v>64.58136776527905</c:v>
                </c:pt>
                <c:pt idx="14">
                  <c:v>64.83708337988385</c:v>
                </c:pt>
                <c:pt idx="15">
                  <c:v>65.25140636037788</c:v>
                </c:pt>
                <c:pt idx="16">
                  <c:v>66.26679458798411</c:v>
                </c:pt>
                <c:pt idx="17">
                  <c:v>66.65066202747083</c:v>
                </c:pt>
                <c:pt idx="18">
                  <c:v>66.8436264400183</c:v>
                </c:pt>
                <c:pt idx="19">
                  <c:v>67.54748648000214</c:v>
                </c:pt>
                <c:pt idx="20">
                  <c:v>67.87633787820204</c:v>
                </c:pt>
                <c:pt idx="21">
                  <c:v>68.0384104605787</c:v>
                </c:pt>
                <c:pt idx="22">
                  <c:v>71.16208078382888</c:v>
                </c:pt>
                <c:pt idx="23">
                  <c:v>72.28760573218449</c:v>
                </c:pt>
                <c:pt idx="24">
                  <c:v>72.63836521022809</c:v>
                </c:pt>
                <c:pt idx="25">
                  <c:v>72.97234306666212</c:v>
                </c:pt>
                <c:pt idx="26">
                  <c:v>80.55103597623858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4926640"/>
        <c:axId val="-2108727952"/>
      </c:lineChart>
      <c:catAx>
        <c:axId val="-2133207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091532720"/>
        <c:crosses val="autoZero"/>
        <c:auto val="1"/>
        <c:lblAlgn val="ctr"/>
        <c:lblOffset val="100"/>
        <c:noMultiLvlLbl val="0"/>
      </c:catAx>
      <c:valAx>
        <c:axId val="2091532720"/>
        <c:scaling>
          <c:orientation val="minMax"/>
          <c:max val="90.0"/>
          <c:min val="30.0"/>
        </c:scaling>
        <c:delete val="0"/>
        <c:axPos val="l"/>
        <c:majorGridlines/>
        <c:numFmt formatCode="###0" sourceLinked="0"/>
        <c:majorTickMark val="out"/>
        <c:minorTickMark val="none"/>
        <c:tickLblPos val="nextTo"/>
        <c:crossAx val="-2133207856"/>
        <c:crosses val="autoZero"/>
        <c:crossBetween val="between"/>
      </c:valAx>
      <c:valAx>
        <c:axId val="-2108727952"/>
        <c:scaling>
          <c:orientation val="minMax"/>
          <c:max val="90.0"/>
          <c:min val="30.0"/>
        </c:scaling>
        <c:delete val="0"/>
        <c:axPos val="r"/>
        <c:numFmt formatCode="###0.0000" sourceLinked="1"/>
        <c:majorTickMark val="out"/>
        <c:minorTickMark val="none"/>
        <c:tickLblPos val="none"/>
        <c:crossAx val="-2104926640"/>
        <c:crosses val="max"/>
        <c:crossBetween val="between"/>
      </c:valAx>
      <c:catAx>
        <c:axId val="-210492664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210872795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Ranked</a:t>
            </a:r>
            <a:r>
              <a:rPr lang="en-US" baseline="0" dirty="0" smtClean="0"/>
              <a:t> Priority for Spending Cuts</a:t>
            </a:r>
            <a:endParaRPr lang="en-US" dirty="0"/>
          </a:p>
        </c:rich>
      </c:tx>
      <c:layout>
        <c:manualLayout>
          <c:xMode val="edge"/>
          <c:yMode val="edge"/>
          <c:x val="0.273140371342471"/>
          <c:y val="0.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792065227957616"/>
          <c:y val="0.0898035547240411"/>
          <c:w val="0.903818168562263"/>
          <c:h val="0.60324771845053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Sheet12!$BG$4:$BH$39</c:f>
              <c:multiLvlStrCache>
                <c:ptCount val="36"/>
                <c:lvl>
                  <c:pt idx="0">
                    <c:v>1st</c:v>
                  </c:pt>
                  <c:pt idx="1">
                    <c:v>2nd</c:v>
                  </c:pt>
                  <c:pt idx="2">
                    <c:v>3rd</c:v>
                  </c:pt>
                  <c:pt idx="3">
                    <c:v>4th</c:v>
                  </c:pt>
                  <c:pt idx="4">
                    <c:v>5th</c:v>
                  </c:pt>
                  <c:pt idx="5">
                    <c:v>6th</c:v>
                  </c:pt>
                  <c:pt idx="6">
                    <c:v>1st</c:v>
                  </c:pt>
                  <c:pt idx="7">
                    <c:v>2nd</c:v>
                  </c:pt>
                  <c:pt idx="8">
                    <c:v>3rd</c:v>
                  </c:pt>
                  <c:pt idx="9">
                    <c:v>4th</c:v>
                  </c:pt>
                  <c:pt idx="10">
                    <c:v>5th</c:v>
                  </c:pt>
                  <c:pt idx="11">
                    <c:v>6th</c:v>
                  </c:pt>
                  <c:pt idx="12">
                    <c:v>1st</c:v>
                  </c:pt>
                  <c:pt idx="13">
                    <c:v>2nd</c:v>
                  </c:pt>
                  <c:pt idx="14">
                    <c:v>3rd</c:v>
                  </c:pt>
                  <c:pt idx="15">
                    <c:v>4th</c:v>
                  </c:pt>
                  <c:pt idx="16">
                    <c:v>5th</c:v>
                  </c:pt>
                  <c:pt idx="17">
                    <c:v>6th</c:v>
                  </c:pt>
                  <c:pt idx="18">
                    <c:v>1st</c:v>
                  </c:pt>
                  <c:pt idx="19">
                    <c:v>2nd</c:v>
                  </c:pt>
                  <c:pt idx="20">
                    <c:v>3rd</c:v>
                  </c:pt>
                  <c:pt idx="21">
                    <c:v>4th</c:v>
                  </c:pt>
                  <c:pt idx="22">
                    <c:v>5th</c:v>
                  </c:pt>
                  <c:pt idx="23">
                    <c:v>6th</c:v>
                  </c:pt>
                  <c:pt idx="24">
                    <c:v>1st</c:v>
                  </c:pt>
                  <c:pt idx="25">
                    <c:v>2nd</c:v>
                  </c:pt>
                  <c:pt idx="26">
                    <c:v>3rd</c:v>
                  </c:pt>
                  <c:pt idx="27">
                    <c:v>4th</c:v>
                  </c:pt>
                  <c:pt idx="28">
                    <c:v>5th</c:v>
                  </c:pt>
                  <c:pt idx="29">
                    <c:v>6th</c:v>
                  </c:pt>
                  <c:pt idx="30">
                    <c:v>1st</c:v>
                  </c:pt>
                  <c:pt idx="31">
                    <c:v>2nd</c:v>
                  </c:pt>
                  <c:pt idx="32">
                    <c:v>3rd</c:v>
                  </c:pt>
                  <c:pt idx="33">
                    <c:v>4th</c:v>
                  </c:pt>
                  <c:pt idx="34">
                    <c:v>5th</c:v>
                  </c:pt>
                  <c:pt idx="35">
                    <c:v>6th</c:v>
                  </c:pt>
                </c:lvl>
                <c:lvl>
                  <c:pt idx="0">
                    <c:v>Military weapons programs</c:v>
                  </c:pt>
                  <c:pt idx="6">
                    <c:v>Development of new technology</c:v>
                  </c:pt>
                  <c:pt idx="12">
                    <c:v>Social welfare system for the poor</c:v>
                  </c:pt>
                  <c:pt idx="18">
                    <c:v>Border patrol and prevention of illegal immigration</c:v>
                  </c:pt>
                  <c:pt idx="24">
                    <c:v>Health care system</c:v>
                  </c:pt>
                  <c:pt idx="30">
                    <c:v>Police and crime prevention</c:v>
                  </c:pt>
                </c:lvl>
              </c:multiLvlStrCache>
            </c:multiLvlStrRef>
          </c:cat>
          <c:val>
            <c:numRef>
              <c:f>Sheet12!$BI$4:$BI$39</c:f>
              <c:numCache>
                <c:formatCode>General</c:formatCode>
                <c:ptCount val="36"/>
                <c:pt idx="0">
                  <c:v>51.0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34.0</c:v>
                </c:pt>
                <c:pt idx="8">
                  <c:v>17.0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18.0</c:v>
                </c:pt>
                <c:pt idx="14">
                  <c:v>32.0</c:v>
                </c:pt>
                <c:pt idx="15">
                  <c:v>1.0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1.0</c:v>
                </c:pt>
                <c:pt idx="21">
                  <c:v>45.0</c:v>
                </c:pt>
                <c:pt idx="22">
                  <c:v>5.0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6.0</c:v>
                </c:pt>
                <c:pt idx="28">
                  <c:v>45.0</c:v>
                </c:pt>
                <c:pt idx="29">
                  <c:v>0.0</c:v>
                </c:pt>
                <c:pt idx="30">
                  <c:v>0.0</c:v>
                </c:pt>
                <c:pt idx="31">
                  <c:v>0.0</c:v>
                </c:pt>
                <c:pt idx="32">
                  <c:v>0.0</c:v>
                </c:pt>
                <c:pt idx="33">
                  <c:v>0.0</c:v>
                </c:pt>
                <c:pt idx="34">
                  <c:v>0.0</c:v>
                </c:pt>
                <c:pt idx="35">
                  <c:v>51.0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821216"/>
        <c:axId val="2094824208"/>
      </c:barChart>
      <c:catAx>
        <c:axId val="2094821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94824208"/>
        <c:crosses val="autoZero"/>
        <c:auto val="1"/>
        <c:lblAlgn val="ctr"/>
        <c:lblOffset val="100"/>
        <c:noMultiLvlLbl val="0"/>
      </c:catAx>
      <c:valAx>
        <c:axId val="2094824208"/>
        <c:scaling>
          <c:orientation val="minMax"/>
          <c:max val="52.0"/>
          <c:min val="0.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Number of Studies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94821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FAEF5-87C2-455B-8C7F-E9F650C57A5E}" type="datetimeFigureOut">
              <a:rPr lang="en-US" smtClean="0"/>
              <a:t>12/16/16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AAD02-C051-45D5-9F17-92E302BB3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2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6"/>
            <a:ext cx="2133600" cy="273844"/>
          </a:xfrm>
        </p:spPr>
        <p:txBody>
          <a:bodyPr/>
          <a:lstStyle/>
          <a:p>
            <a:fld id="{A8D83393-AA37-4B7A-AFC7-B9DF92A84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3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391400" cy="68937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6"/>
            <a:ext cx="2133600" cy="273844"/>
          </a:xfrm>
        </p:spPr>
        <p:txBody>
          <a:bodyPr/>
          <a:lstStyle/>
          <a:p>
            <a:fld id="{A8D83393-AA37-4B7A-AFC7-B9DF92A84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7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6"/>
            <a:ext cx="2133600" cy="273844"/>
          </a:xfrm>
        </p:spPr>
        <p:txBody>
          <a:bodyPr/>
          <a:lstStyle/>
          <a:p>
            <a:fld id="{A8D83393-AA37-4B7A-AFC7-B9DF92A8450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el 1"/>
          <p:cNvSpPr txBox="1">
            <a:spLocks/>
          </p:cNvSpPr>
          <p:nvPr userDrawn="1"/>
        </p:nvSpPr>
        <p:spPr bwMode="gray">
          <a:xfrm>
            <a:off x="685800" y="2114550"/>
            <a:ext cx="7772400" cy="990600"/>
          </a:xfrm>
          <a:prstGeom prst="rect">
            <a:avLst/>
          </a:prstGeom>
          <a:gradFill>
            <a:gsLst>
              <a:gs pos="0">
                <a:srgbClr val="E65D00"/>
              </a:gs>
              <a:gs pos="8000">
                <a:srgbClr val="E65D00"/>
              </a:gs>
              <a:gs pos="17000">
                <a:srgbClr val="E65D00"/>
              </a:gs>
              <a:gs pos="34000">
                <a:srgbClr val="E65D00"/>
              </a:gs>
              <a:gs pos="60000">
                <a:srgbClr val="F27300"/>
              </a:gs>
              <a:gs pos="100000">
                <a:srgbClr val="FFBF00"/>
              </a:gs>
            </a:gsLst>
            <a:lin ang="0" scaled="1"/>
          </a:gradFill>
          <a:ln w="9525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000" b="1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9316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4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5D00">
            <a:alpha val="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010400" cy="689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125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D83393-AA37-4B7A-AFC7-B9DF92A8450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fik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172670" y="124098"/>
            <a:ext cx="649197" cy="647402"/>
          </a:xfrm>
          <a:prstGeom prst="rect">
            <a:avLst/>
          </a:prstGeom>
        </p:spPr>
      </p:pic>
      <p:sp>
        <p:nvSpPr>
          <p:cNvPr id="8" name="Rechteck 13"/>
          <p:cNvSpPr/>
          <p:nvPr/>
        </p:nvSpPr>
        <p:spPr bwMode="gray">
          <a:xfrm>
            <a:off x="457200" y="4815056"/>
            <a:ext cx="914400" cy="28802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8" indent="0">
              <a:tabLst/>
            </a:pPr>
            <a:r>
              <a:rPr lang="en-US" sz="800" noProof="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</a:rPr>
              <a:t>© GfK 2016</a:t>
            </a:r>
          </a:p>
        </p:txBody>
      </p:sp>
    </p:spTree>
    <p:extLst>
      <p:ext uri="{BB962C8B-B14F-4D97-AF65-F5344CB8AC3E}">
        <p14:creationId xmlns:p14="http://schemas.microsoft.com/office/powerpoint/2010/main" val="348866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E65D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40631"/>
            <a:ext cx="8229600" cy="1102519"/>
          </a:xfrm>
        </p:spPr>
        <p:txBody>
          <a:bodyPr/>
          <a:lstStyle/>
          <a:p>
            <a:pPr algn="ctr"/>
            <a:r>
              <a:rPr lang="en-US" dirty="0" smtClean="0"/>
              <a:t>Consistency is Key: Replication across Online Non-probability </a:t>
            </a:r>
            <a:r>
              <a:rPr lang="en-US" dirty="0"/>
              <a:t>S</a:t>
            </a:r>
            <a:r>
              <a:rPr lang="en-US" dirty="0" smtClean="0"/>
              <a:t>ample Sources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628900"/>
            <a:ext cx="7315200" cy="13144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Nicole R. Buttermore, Frances M. Barlas, &amp; Randall K. Thomas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GfK Custom Research</a:t>
            </a: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PAP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335744"/>
            <a:ext cx="1447800" cy="69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0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458200" cy="3810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/>
              <a:t>With the growing interest in online non-probability samples, one emerging concern in survey science is the ability to replicate </a:t>
            </a:r>
            <a:r>
              <a:rPr lang="en-US" sz="2000" b="1" dirty="0" smtClean="0"/>
              <a:t>effects across </a:t>
            </a:r>
            <a:r>
              <a:rPr lang="en-US" sz="2000" b="1" dirty="0"/>
              <a:t>different sample </a:t>
            </a:r>
            <a:r>
              <a:rPr lang="en-US" sz="2000" b="1" dirty="0" smtClean="0"/>
              <a:t>sources.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0" b="1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 smtClean="0"/>
              <a:t>Research Question: Does what you find with one non-probability sample source replicate with other sample sources</a:t>
            </a:r>
            <a:r>
              <a:rPr lang="en-US" sz="2000" b="1" dirty="0"/>
              <a:t>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00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458200" cy="3810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b="1" dirty="0"/>
              <a:t>In the social sciences, a number of studies have had difficulties replicating both the direction and degree of experimental effects across convenience samples (</a:t>
            </a:r>
            <a:r>
              <a:rPr lang="en-US" sz="2000" b="1" dirty="0" err="1"/>
              <a:t>Nozek</a:t>
            </a:r>
            <a:r>
              <a:rPr lang="en-US" sz="2000" b="1" dirty="0"/>
              <a:t> et al, 2015; Heinrich, Heine, &amp; </a:t>
            </a:r>
            <a:r>
              <a:rPr lang="en-US" sz="2000" b="1" dirty="0" err="1"/>
              <a:t>Norenzayan</a:t>
            </a:r>
            <a:r>
              <a:rPr lang="en-US" sz="2000" b="1" dirty="0"/>
              <a:t>, 2010</a:t>
            </a:r>
            <a:r>
              <a:rPr lang="en-US" sz="2000" b="1" dirty="0" smtClean="0"/>
              <a:t>).</a:t>
            </a:r>
          </a:p>
          <a:p>
            <a:pPr>
              <a:spcBef>
                <a:spcPts val="0"/>
              </a:spcBef>
            </a:pPr>
            <a:endParaRPr lang="en-US" sz="2000" b="1" dirty="0"/>
          </a:p>
          <a:p>
            <a:pPr>
              <a:spcBef>
                <a:spcPts val="0"/>
              </a:spcBef>
            </a:pPr>
            <a:r>
              <a:rPr lang="en-US" sz="2000" b="1" dirty="0" smtClean="0"/>
              <a:t>However, other researchers have found that experimental results obtained in convenience, non-probability samples are roughly equivalent in their accuracy across samples (Yeager et al., 2011).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7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dirty="0" smtClean="0"/>
              <a:t>Our interest in this study was to examine experimental replications across a wide range of non-probability sample providers. 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 Foundations </a:t>
            </a:r>
            <a:r>
              <a:rPr lang="en-US" sz="2000" b="1" dirty="0"/>
              <a:t>of Quality </a:t>
            </a:r>
            <a:r>
              <a:rPr lang="en-US" sz="2000" b="1" dirty="0" smtClean="0"/>
              <a:t>2 (FoQ2) was </a:t>
            </a:r>
            <a:r>
              <a:rPr lang="en-US" sz="2000" b="1" dirty="0"/>
              <a:t>a major study investigating survey quality conducted in 2013 by the Advertising Research </a:t>
            </a:r>
            <a:r>
              <a:rPr lang="en-US" sz="2000" b="1" dirty="0" smtClean="0"/>
              <a:t>Foundation. 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 study </a:t>
            </a:r>
            <a:r>
              <a:rPr lang="en-US" sz="2000" b="1" dirty="0"/>
              <a:t>collected data from 17 different non-probability sample providers with each providing three separate samples </a:t>
            </a:r>
            <a:r>
              <a:rPr lang="en-US" sz="2000" b="1" dirty="0" smtClean="0"/>
              <a:t>averaging about 1,100 </a:t>
            </a:r>
            <a:r>
              <a:rPr lang="en-US" sz="2000" b="1" dirty="0"/>
              <a:t>respondents.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4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 smtClean="0"/>
              <a:t>The FoQ2 dataset has been used extensively for other purposes: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/>
              <a:t>Research with the FoQ2 dataset compared results across non-probability sample providers for 24 national benchmarks (</a:t>
            </a:r>
            <a:r>
              <a:rPr lang="en-US" b="1" dirty="0" err="1" smtClean="0"/>
              <a:t>Gittelman</a:t>
            </a:r>
            <a:r>
              <a:rPr lang="en-US" b="1" dirty="0" smtClean="0"/>
              <a:t>, Thomas, </a:t>
            </a:r>
            <a:r>
              <a:rPr lang="en-US" b="1" dirty="0" err="1" smtClean="0"/>
              <a:t>Lavrakas</a:t>
            </a:r>
            <a:r>
              <a:rPr lang="en-US" b="1" dirty="0" smtClean="0"/>
              <a:t>, &amp; Lange, 2015). 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/>
              <a:t>The study found significant variance across providers in their average proximity to the benchmarks. 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/>
              <a:t>Further, the use of respondent quotas and use of demographic weighting did not consistently reduce the divergences.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3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235333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27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b="1" dirty="0" smtClean="0"/>
              <a:t>The ARF </a:t>
            </a:r>
            <a:r>
              <a:rPr lang="en-US" sz="2000" b="1" dirty="0"/>
              <a:t>FOQ2 </a:t>
            </a:r>
            <a:r>
              <a:rPr lang="en-US" sz="2000" b="1" dirty="0" smtClean="0"/>
              <a:t>dataset </a:t>
            </a:r>
            <a:r>
              <a:rPr lang="en-US" sz="2000" b="1" dirty="0"/>
              <a:t>had 57,104 completes from 17 different opt-in sample </a:t>
            </a:r>
            <a:r>
              <a:rPr lang="en-US" sz="2000" b="1" dirty="0" smtClean="0"/>
              <a:t>sources (with 3 samples each = 51 different samples).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000" b="1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b="1" dirty="0" smtClean="0"/>
              <a:t>The study </a:t>
            </a:r>
            <a:r>
              <a:rPr lang="en-US" sz="2000" b="1" dirty="0"/>
              <a:t>fielded in January 2013.  The study’s primary intent was to examine how using different sample quota methods might impact the quality of research results</a:t>
            </a:r>
            <a:r>
              <a:rPr lang="en-US" sz="2000" b="1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5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b="1" dirty="0" smtClean="0"/>
              <a:t>In this study, there were </a:t>
            </a:r>
            <a:r>
              <a:rPr lang="en-US" sz="2000" b="1" dirty="0"/>
              <a:t>four major content areas </a:t>
            </a:r>
            <a:r>
              <a:rPr lang="en-US" sz="2000" b="1" dirty="0" smtClean="0"/>
              <a:t>we could examine for </a:t>
            </a:r>
            <a:r>
              <a:rPr lang="en-US" sz="2000" b="1" dirty="0"/>
              <a:t>replicability of </a:t>
            </a:r>
            <a:r>
              <a:rPr lang="en-US" sz="2000" b="1" dirty="0" smtClean="0"/>
              <a:t>findings included: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A</a:t>
            </a:r>
            <a:r>
              <a:rPr lang="en-US" b="1" dirty="0" smtClean="0"/>
              <a:t>n </a:t>
            </a:r>
            <a:r>
              <a:rPr lang="en-US" b="1" dirty="0"/>
              <a:t>experiment on response formats for past six month purchase, </a:t>
            </a:r>
            <a:endParaRPr lang="en-US" b="1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A</a:t>
            </a:r>
            <a:r>
              <a:rPr lang="en-US" b="1" dirty="0" smtClean="0"/>
              <a:t>n </a:t>
            </a:r>
            <a:r>
              <a:rPr lang="en-US" b="1" dirty="0"/>
              <a:t>experiment on </a:t>
            </a:r>
            <a:r>
              <a:rPr lang="en-US" b="1" dirty="0" smtClean="0"/>
              <a:t>4 different new </a:t>
            </a:r>
            <a:r>
              <a:rPr lang="en-US" b="1" dirty="0"/>
              <a:t>product </a:t>
            </a:r>
            <a:r>
              <a:rPr lang="en-US" b="1" dirty="0" smtClean="0"/>
              <a:t>concepts,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/>
              <a:t>Evaluations </a:t>
            </a:r>
            <a:r>
              <a:rPr lang="en-US" b="1" dirty="0"/>
              <a:t>of 27 different brands, and </a:t>
            </a:r>
            <a:endParaRPr lang="en-US" b="1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/>
              <a:t>Rated order of political </a:t>
            </a:r>
            <a:r>
              <a:rPr lang="en-US" b="1" dirty="0"/>
              <a:t>spending priorities.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9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 smtClean="0"/>
              <a:t>To </a:t>
            </a:r>
            <a:r>
              <a:rPr lang="en-US" sz="2000" b="1" dirty="0"/>
              <a:t>assess replicability, there were two major measures for each content area: </a:t>
            </a:r>
            <a:endParaRPr lang="en-US" sz="20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/>
              <a:t>Average </a:t>
            </a:r>
            <a:r>
              <a:rPr lang="en-US" b="1" dirty="0"/>
              <a:t>absolute divergence from the overall mean across </a:t>
            </a:r>
            <a:r>
              <a:rPr lang="en-US" b="1" dirty="0" smtClean="0"/>
              <a:t>samples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/>
              <a:t>Relative </a:t>
            </a:r>
            <a:r>
              <a:rPr lang="en-US" b="1" dirty="0"/>
              <a:t>ordering of results (i.e., high ratings for the same brand across samples compared to low ratings for another brand). </a:t>
            </a:r>
            <a:endParaRPr lang="en-US" b="1" dirty="0" smtClean="0"/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We </a:t>
            </a:r>
            <a:r>
              <a:rPr lang="en-US" sz="2000" b="1" dirty="0"/>
              <a:t>used demographically weighted data for comparisons to eliminate confounding factors due to </a:t>
            </a:r>
            <a:r>
              <a:rPr lang="en-US" sz="2000" b="1" dirty="0" smtClean="0"/>
              <a:t>demographic </a:t>
            </a:r>
            <a:r>
              <a:rPr lang="en-US" sz="2000" b="1" dirty="0"/>
              <a:t>differences across sample providers.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0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235333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07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1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b="1" dirty="0" smtClean="0"/>
              <a:t>Respondents were asked about their past 6 month purchase of a series of 6 items (randomly selected from 10 items).</a:t>
            </a:r>
          </a:p>
          <a:p>
            <a:pPr lvl="1"/>
            <a:r>
              <a:rPr lang="en-US" sz="1600" dirty="0" smtClean="0"/>
              <a:t>Men’s </a:t>
            </a:r>
            <a:r>
              <a:rPr lang="en-US" sz="1600" dirty="0"/>
              <a:t>clothing</a:t>
            </a:r>
          </a:p>
          <a:p>
            <a:pPr lvl="1"/>
            <a:r>
              <a:rPr lang="en-US" sz="1600" dirty="0"/>
              <a:t>Women’s clothing</a:t>
            </a:r>
          </a:p>
          <a:p>
            <a:pPr lvl="1"/>
            <a:r>
              <a:rPr lang="en-US" sz="1600" dirty="0"/>
              <a:t>Children’s clothing</a:t>
            </a:r>
          </a:p>
          <a:p>
            <a:pPr lvl="1"/>
            <a:r>
              <a:rPr lang="en-US" sz="1600" dirty="0"/>
              <a:t>Home improvement items such as tools or paint</a:t>
            </a:r>
          </a:p>
          <a:p>
            <a:pPr lvl="1"/>
            <a:r>
              <a:rPr lang="en-US" sz="1600" dirty="0"/>
              <a:t>Automotive accessories or parts</a:t>
            </a:r>
          </a:p>
          <a:p>
            <a:pPr lvl="1"/>
            <a:r>
              <a:rPr lang="en-US" sz="1600" dirty="0"/>
              <a:t>Groceries</a:t>
            </a:r>
          </a:p>
          <a:p>
            <a:pPr lvl="1"/>
            <a:r>
              <a:rPr lang="en-US" sz="1600" dirty="0"/>
              <a:t>Sporting goods</a:t>
            </a:r>
          </a:p>
          <a:p>
            <a:pPr lvl="1"/>
            <a:r>
              <a:rPr lang="en-US" sz="1600" dirty="0"/>
              <a:t>Computer-related electronics</a:t>
            </a:r>
          </a:p>
          <a:p>
            <a:pPr lvl="1"/>
            <a:r>
              <a:rPr lang="en-US" sz="1600" dirty="0"/>
              <a:t>Entertainment-related products (DVDs, stereos, TVs, etc.) </a:t>
            </a:r>
          </a:p>
          <a:p>
            <a:pPr lvl="1"/>
            <a:r>
              <a:rPr lang="en-US" sz="1600" dirty="0"/>
              <a:t>A Segway </a:t>
            </a:r>
            <a:r>
              <a:rPr lang="en-US" sz="1600" dirty="0" smtClean="0"/>
              <a:t>transporter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3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1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581399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smtClean="0"/>
              <a:t>Respondents were randomly assigned to use one of three response formats:</a:t>
            </a:r>
          </a:p>
          <a:p>
            <a:pPr lvl="1"/>
            <a:r>
              <a:rPr lang="en-US" sz="1600" b="1" dirty="0" smtClean="0"/>
              <a:t>Multiple response</a:t>
            </a:r>
          </a:p>
          <a:p>
            <a:pPr lvl="1"/>
            <a:r>
              <a:rPr lang="en-US" sz="1600" b="1" dirty="0"/>
              <a:t>Y</a:t>
            </a:r>
            <a:r>
              <a:rPr lang="en-US" sz="1600" b="1" dirty="0" smtClean="0"/>
              <a:t>es-no grid</a:t>
            </a:r>
          </a:p>
          <a:p>
            <a:pPr lvl="1"/>
            <a:r>
              <a:rPr lang="en-US" sz="1600" b="1" dirty="0"/>
              <a:t>C</a:t>
            </a:r>
            <a:r>
              <a:rPr lang="en-US" sz="1600" b="1" dirty="0" smtClean="0"/>
              <a:t>ombination grid  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smtClean="0"/>
              <a:t>Based on prior research, we have found that multiple response format (‘Select all’) yields significantly lower endorsement levels than yes-no grids, and yes-no grids have lower endorsement levels than combination grids.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2936"/>
            <a:ext cx="5243291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2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 Response Format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051496"/>
              </p:ext>
            </p:extLst>
          </p:nvPr>
        </p:nvGraphicFramePr>
        <p:xfrm>
          <a:off x="533400" y="1657350"/>
          <a:ext cx="7924800" cy="316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819150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experimental results were replicated in 50 of the 51 samples, and partially replicated in the 1 remaining sample.  All showed the highest endorsement frequency in the combination grid.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02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 Response Format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116591"/>
              </p:ext>
            </p:extLst>
          </p:nvPr>
        </p:nvGraphicFramePr>
        <p:xfrm>
          <a:off x="457200" y="1003816"/>
          <a:ext cx="8229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560155"/>
              </p:ext>
            </p:extLst>
          </p:nvPr>
        </p:nvGraphicFramePr>
        <p:xfrm>
          <a:off x="457200" y="2215332"/>
          <a:ext cx="8229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392462"/>
              </p:ext>
            </p:extLst>
          </p:nvPr>
        </p:nvGraphicFramePr>
        <p:xfrm>
          <a:off x="468086" y="3409950"/>
          <a:ext cx="8229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1885950"/>
            <a:ext cx="369332" cy="203036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 vert="vert270"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Difference between means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81915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Average mean difference of endorsement between response format conditions.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2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Respondents were randomly assigned 1 out of 4 possible new product concepts, they read a description of the new concept, and then rated their likelihood to purchase the product.  The 4 concepts were: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err="1"/>
              <a:t>OneSurface</a:t>
            </a:r>
            <a:r>
              <a:rPr lang="en-US" b="1" dirty="0"/>
              <a:t> </a:t>
            </a:r>
            <a:r>
              <a:rPr lang="en-US" b="1" dirty="0" smtClean="0"/>
              <a:t>Paint</a:t>
            </a:r>
            <a:endParaRPr lang="en-US" b="1" dirty="0"/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Soup-to-Go</a:t>
            </a:r>
            <a:endParaRPr lang="en-US" b="1" dirty="0"/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Energy-on-Demand</a:t>
            </a:r>
            <a:endParaRPr lang="en-US" b="1" dirty="0"/>
          </a:p>
          <a:p>
            <a:pPr marL="800100" lvl="1" indent="-342900">
              <a:buFont typeface="+mj-lt"/>
              <a:buAutoNum type="arabicPeriod"/>
            </a:pPr>
            <a:r>
              <a:rPr lang="en-US" b="1" dirty="0"/>
              <a:t>Unbeatable </a:t>
            </a:r>
            <a:r>
              <a:rPr lang="en-US" b="1" dirty="0" smtClean="0"/>
              <a:t>Luggage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Product Preferences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81915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experimental results were replicated in 45 of the 51 samples, and partially replicated in the remaining 6 samples.  The concept with highest purchase interest was ‘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OneSurface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Paint’ with 51 rating it highest; 47 samples rated ‘Energy-on-Demand’ lowest.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914194"/>
              </p:ext>
            </p:extLst>
          </p:nvPr>
        </p:nvGraphicFramePr>
        <p:xfrm>
          <a:off x="457200" y="1809750"/>
          <a:ext cx="8229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357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</a:t>
            </a:r>
            <a:r>
              <a:rPr lang="en-US" dirty="0"/>
              <a:t>3</a:t>
            </a:r>
            <a:r>
              <a:rPr lang="en-US" dirty="0" smtClean="0"/>
              <a:t>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Respondents were randomly assigned 5 out of 27 brands to evaluate how much they liked each brand (with a ‘Not familiar’ response available).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Analyses excluded ‘Not familiar’ responses.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4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Ratings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181223"/>
              </p:ext>
            </p:extLst>
          </p:nvPr>
        </p:nvGraphicFramePr>
        <p:xfrm>
          <a:off x="457200" y="1403926"/>
          <a:ext cx="8229600" cy="357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81915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ratings of brands remained fairly consistent across samples, with most samples having a correlation with the overall brand ratings (pooling total sample) of over .95.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5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Ratings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769453"/>
              </p:ext>
            </p:extLst>
          </p:nvPr>
        </p:nvGraphicFramePr>
        <p:xfrm>
          <a:off x="457200" y="12001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71488" y="4400550"/>
            <a:ext cx="73009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0 = Strongly Dislike; 100 = Strongly Like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819150"/>
            <a:ext cx="838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overall ordering of brands was fairly consistent across samples.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94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4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/>
              <a:t>Respondents were presented with 6 </a:t>
            </a:r>
            <a:r>
              <a:rPr lang="en-US" sz="1800" b="1" dirty="0"/>
              <a:t>programs that </a:t>
            </a:r>
            <a:r>
              <a:rPr lang="en-US" sz="1800" b="1" dirty="0" smtClean="0"/>
              <a:t>faced </a:t>
            </a:r>
            <a:r>
              <a:rPr lang="en-US" sz="1800" b="1" dirty="0"/>
              <a:t>budget cuts in the U.S</a:t>
            </a:r>
            <a:r>
              <a:rPr lang="en-US" sz="1800" b="1" dirty="0" smtClean="0"/>
              <a:t>. and were asked which 1 they would</a:t>
            </a:r>
            <a:r>
              <a:rPr lang="en-US" sz="1800" b="1" dirty="0" smtClean="0">
                <a:solidFill>
                  <a:srgbClr val="FF0000"/>
                </a:solidFill>
              </a:rPr>
              <a:t> reduce </a:t>
            </a:r>
            <a:r>
              <a:rPr lang="en-US" sz="1800" b="1" dirty="0" smtClean="0"/>
              <a:t>spending on the most.</a:t>
            </a:r>
          </a:p>
          <a:p>
            <a:pPr marL="400050" lvl="1" indent="0">
              <a:buNone/>
            </a:pPr>
            <a:r>
              <a:rPr lang="en-US" sz="1800" b="1" dirty="0"/>
              <a:t>1	Military weapons programs</a:t>
            </a:r>
          </a:p>
          <a:p>
            <a:pPr marL="400050" lvl="1" indent="0">
              <a:buNone/>
            </a:pPr>
            <a:r>
              <a:rPr lang="en-US" sz="1800" b="1" dirty="0"/>
              <a:t>2	Border patrol and prevention of illegal immigration </a:t>
            </a:r>
          </a:p>
          <a:p>
            <a:pPr marL="400050" lvl="1" indent="0">
              <a:buNone/>
            </a:pPr>
            <a:r>
              <a:rPr lang="en-US" sz="1800" b="1" dirty="0"/>
              <a:t>3	Police and crime prevention</a:t>
            </a:r>
          </a:p>
          <a:p>
            <a:pPr marL="400050" lvl="1" indent="0">
              <a:buNone/>
            </a:pPr>
            <a:r>
              <a:rPr lang="en-US" sz="1800" b="1" dirty="0"/>
              <a:t>4	Development of new technology</a:t>
            </a:r>
          </a:p>
          <a:p>
            <a:pPr marL="400050" lvl="1" indent="0">
              <a:buNone/>
            </a:pPr>
            <a:r>
              <a:rPr lang="en-US" sz="1800" b="1" dirty="0"/>
              <a:t>5	Health care system</a:t>
            </a:r>
          </a:p>
          <a:p>
            <a:pPr marL="857250" lvl="1" indent="-457200">
              <a:buAutoNum type="arabicPlain" startAt="6"/>
            </a:pPr>
            <a:r>
              <a:rPr lang="en-US" sz="1800" b="1" dirty="0" smtClean="0"/>
              <a:t> Social </a:t>
            </a:r>
            <a:r>
              <a:rPr lang="en-US" sz="1800" b="1" dirty="0"/>
              <a:t>welfare system for the poor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9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Priorities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053623"/>
              </p:ext>
            </p:extLst>
          </p:nvPr>
        </p:nvGraphicFramePr>
        <p:xfrm>
          <a:off x="500743" y="1896368"/>
          <a:ext cx="8229600" cy="3078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81915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overall results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were replicated in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of the 51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samples, but the top and bottom programs selected for a spending cuts were replicated in all 51 samples. The second and third top programs for program cuts alternated in a number of samples, whereas the fourth and fifth programs were more reliably replicated.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1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22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235333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 and Discussion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458200" cy="3657599"/>
          </a:xfrm>
        </p:spPr>
        <p:txBody>
          <a:bodyPr>
            <a:noAutofit/>
          </a:bodyPr>
          <a:lstStyle/>
          <a:p>
            <a:r>
              <a:rPr lang="en-US" sz="2000" b="1" dirty="0"/>
              <a:t>For the </a:t>
            </a:r>
            <a:r>
              <a:rPr lang="en-US" sz="2000" b="1" dirty="0" smtClean="0"/>
              <a:t>purchase response format experiment and </a:t>
            </a:r>
            <a:r>
              <a:rPr lang="en-US" sz="2000" b="1" dirty="0"/>
              <a:t>new product evaluation </a:t>
            </a:r>
            <a:r>
              <a:rPr lang="en-US" sz="2000" b="1" dirty="0" smtClean="0"/>
              <a:t>experiment, the </a:t>
            </a:r>
            <a:r>
              <a:rPr lang="en-US" sz="2000" b="1" dirty="0"/>
              <a:t>relative rates of endorsement and new product preferences remained fairly constant. </a:t>
            </a:r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For </a:t>
            </a:r>
            <a:r>
              <a:rPr lang="en-US" sz="2000" b="1" dirty="0"/>
              <a:t>the brand ratings, </a:t>
            </a:r>
            <a:r>
              <a:rPr lang="en-US" sz="2000" b="1" dirty="0" smtClean="0"/>
              <a:t>the </a:t>
            </a:r>
            <a:r>
              <a:rPr lang="en-US" sz="2000" b="1" dirty="0"/>
              <a:t>overall </a:t>
            </a:r>
            <a:r>
              <a:rPr lang="en-US" sz="2000" b="1" dirty="0" smtClean="0"/>
              <a:t>ordering of brands was </a:t>
            </a:r>
            <a:r>
              <a:rPr lang="en-US" sz="2000" b="1" dirty="0"/>
              <a:t>fairly </a:t>
            </a:r>
            <a:r>
              <a:rPr lang="en-US" sz="2000" b="1" dirty="0" smtClean="0"/>
              <a:t>consistent </a:t>
            </a:r>
            <a:r>
              <a:rPr lang="en-US" sz="2000" b="1" dirty="0"/>
              <a:t>across </a:t>
            </a:r>
            <a:r>
              <a:rPr lang="en-US" sz="2000" b="1" dirty="0" smtClean="0"/>
              <a:t>samples, and we saw less absolute divergence among the highest rated brands.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Finally</a:t>
            </a:r>
            <a:r>
              <a:rPr lang="en-US" sz="2000" b="1" dirty="0"/>
              <a:t>, for political priorities, </a:t>
            </a:r>
            <a:r>
              <a:rPr lang="en-US" sz="2000" b="1" dirty="0" smtClean="0"/>
              <a:t>the experimental results were replicated in only 28 of 51 samples, primarily due to the proximity of the second and third priorities for spending cuts, which crossed over for a number of the samples. 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1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Overall, we found most findings replicated across non-probability samples.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One issue is not just the relative differences among samples, but also the absolute values – this is something we did not study.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Another issue we are studying further – a subset of samples of the 51 were from river samples.  Among these samples, replication of results seemed somewhat more problematic.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8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3393-AA37-4B7A-AFC7-B9DF92A84501}" type="slidenum">
              <a:rPr lang="en-US" smtClean="0"/>
              <a:t>25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235333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333375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Nicole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R. Buttermore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mail:		nicole.buttermore@gfk.com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1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7055</TotalTime>
  <Words>1163</Words>
  <Application>Microsoft Macintosh PowerPoint</Application>
  <PresentationFormat>On-screen Show (16:9)</PresentationFormat>
  <Paragraphs>146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Office Theme</vt:lpstr>
      <vt:lpstr>Consistency is Key: Replication across Online Non-probability Sample Sources</vt:lpstr>
      <vt:lpstr>Introduction</vt:lpstr>
      <vt:lpstr>Introduction</vt:lpstr>
      <vt:lpstr>Introduction</vt:lpstr>
      <vt:lpstr>Introduction</vt:lpstr>
      <vt:lpstr>PowerPoint Presentation</vt:lpstr>
      <vt:lpstr>Method</vt:lpstr>
      <vt:lpstr>Method</vt:lpstr>
      <vt:lpstr>Method</vt:lpstr>
      <vt:lpstr>PowerPoint Presentation</vt:lpstr>
      <vt:lpstr>Test 1 Summary</vt:lpstr>
      <vt:lpstr>Test 1 Summary</vt:lpstr>
      <vt:lpstr>Purchase Response Format </vt:lpstr>
      <vt:lpstr>Purchase Response Format </vt:lpstr>
      <vt:lpstr>Test 2 Summary</vt:lpstr>
      <vt:lpstr>New Product Preferences</vt:lpstr>
      <vt:lpstr>Test 3 Summary</vt:lpstr>
      <vt:lpstr>Brand Ratings</vt:lpstr>
      <vt:lpstr>Brand Ratings</vt:lpstr>
      <vt:lpstr>Test 4 Summary</vt:lpstr>
      <vt:lpstr>Political Priorities</vt:lpstr>
      <vt:lpstr>PowerPoint Presentation</vt:lpstr>
      <vt:lpstr>Summary of Results</vt:lpstr>
      <vt:lpstr>Conclusions and Discussion</vt:lpstr>
      <vt:lpstr>PowerPoint Presentation</vt:lpstr>
    </vt:vector>
  </TitlesOfParts>
  <Company>GfK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Thomas, Randall (GfK)</dc:creator>
  <cp:lastModifiedBy>Microsoft Office User</cp:lastModifiedBy>
  <cp:revision>103</cp:revision>
  <dcterms:created xsi:type="dcterms:W3CDTF">2016-04-19T02:29:36Z</dcterms:created>
  <dcterms:modified xsi:type="dcterms:W3CDTF">2016-12-16T18:32:10Z</dcterms:modified>
</cp:coreProperties>
</file>